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notesMasterIdLst>
    <p:notesMasterId r:id="rId52"/>
  </p:notesMasterIdLst>
  <p:sldIdLst>
    <p:sldId id="256" r:id="rId5"/>
    <p:sldId id="257" r:id="rId6"/>
    <p:sldId id="258" r:id="rId7"/>
    <p:sldId id="287" r:id="rId8"/>
    <p:sldId id="259" r:id="rId9"/>
    <p:sldId id="270" r:id="rId10"/>
    <p:sldId id="271" r:id="rId11"/>
    <p:sldId id="261" r:id="rId12"/>
    <p:sldId id="260" r:id="rId13"/>
    <p:sldId id="263" r:id="rId14"/>
    <p:sldId id="276" r:id="rId15"/>
    <p:sldId id="272" r:id="rId16"/>
    <p:sldId id="262" r:id="rId17"/>
    <p:sldId id="296" r:id="rId18"/>
    <p:sldId id="285" r:id="rId19"/>
    <p:sldId id="274" r:id="rId20"/>
    <p:sldId id="297" r:id="rId21"/>
    <p:sldId id="279" r:id="rId22"/>
    <p:sldId id="264" r:id="rId23"/>
    <p:sldId id="273" r:id="rId24"/>
    <p:sldId id="265" r:id="rId25"/>
    <p:sldId id="298" r:id="rId26"/>
    <p:sldId id="286" r:id="rId27"/>
    <p:sldId id="275" r:id="rId28"/>
    <p:sldId id="299" r:id="rId29"/>
    <p:sldId id="278" r:id="rId30"/>
    <p:sldId id="266" r:id="rId31"/>
    <p:sldId id="277" r:id="rId32"/>
    <p:sldId id="267" r:id="rId33"/>
    <p:sldId id="300" r:id="rId34"/>
    <p:sldId id="294" r:id="rId35"/>
    <p:sldId id="280" r:id="rId36"/>
    <p:sldId id="268" r:id="rId37"/>
    <p:sldId id="303" r:id="rId38"/>
    <p:sldId id="292" r:id="rId39"/>
    <p:sldId id="288" r:id="rId40"/>
    <p:sldId id="269" r:id="rId41"/>
    <p:sldId id="295" r:id="rId42"/>
    <p:sldId id="301" r:id="rId43"/>
    <p:sldId id="281" r:id="rId44"/>
    <p:sldId id="284" r:id="rId45"/>
    <p:sldId id="291" r:id="rId46"/>
    <p:sldId id="289" r:id="rId47"/>
    <p:sldId id="283" r:id="rId48"/>
    <p:sldId id="293" r:id="rId49"/>
    <p:sldId id="302" r:id="rId50"/>
    <p:sldId id="290" r:id="rId5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40B45D-88EC-491C-A472-F42A13256BF9}" v="11" dt="2026-02-10T20:41:40.9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25" autoAdjust="0"/>
    <p:restoredTop sz="94660"/>
  </p:normalViewPr>
  <p:slideViewPr>
    <p:cSldViewPr snapToGrid="0">
      <p:cViewPr varScale="1">
        <p:scale>
          <a:sx n="89" d="100"/>
          <a:sy n="89" d="100"/>
        </p:scale>
        <p:origin x="86" y="5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microsoft.com/office/2016/11/relationships/changesInfo" Target="changesInfos/changesInfo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oine Marineau Bélanger" userId="bde6bc00-d571-4aec-8c24-da87f3134bb4" providerId="ADAL" clId="{AB8C8867-8926-4AD3-B810-EFFD3AB39A43}"/>
    <pc:docChg chg="undo custSel addSld delSld modSld sldOrd">
      <pc:chgData name="Antoine Marineau Bélanger" userId="bde6bc00-d571-4aec-8c24-da87f3134bb4" providerId="ADAL" clId="{AB8C8867-8926-4AD3-B810-EFFD3AB39A43}" dt="2026-02-10T20:41:40.961" v="3002"/>
      <pc:docMkLst>
        <pc:docMk/>
      </pc:docMkLst>
      <pc:sldChg chg="modSp mod">
        <pc:chgData name="Antoine Marineau Bélanger" userId="bde6bc00-d571-4aec-8c24-da87f3134bb4" providerId="ADAL" clId="{AB8C8867-8926-4AD3-B810-EFFD3AB39A43}" dt="2026-01-15T18:12:16.253" v="2980" actId="20577"/>
        <pc:sldMkLst>
          <pc:docMk/>
          <pc:sldMk cId="1708002608" sldId="259"/>
        </pc:sldMkLst>
        <pc:spChg chg="mod">
          <ac:chgData name="Antoine Marineau Bélanger" userId="bde6bc00-d571-4aec-8c24-da87f3134bb4" providerId="ADAL" clId="{AB8C8867-8926-4AD3-B810-EFFD3AB39A43}" dt="2026-01-15T18:12:16.253" v="2980" actId="20577"/>
          <ac:spMkLst>
            <pc:docMk/>
            <pc:sldMk cId="1708002608" sldId="259"/>
            <ac:spMk id="3" creationId="{5B9295EA-789F-E3BD-5C89-2FC254DB398D}"/>
          </ac:spMkLst>
        </pc:spChg>
      </pc:sldChg>
      <pc:sldChg chg="modSp mod">
        <pc:chgData name="Antoine Marineau Bélanger" userId="bde6bc00-d571-4aec-8c24-da87f3134bb4" providerId="ADAL" clId="{AB8C8867-8926-4AD3-B810-EFFD3AB39A43}" dt="2026-02-10T20:40:43.987" v="2982"/>
        <pc:sldMkLst>
          <pc:docMk/>
          <pc:sldMk cId="3305066152" sldId="261"/>
        </pc:sldMkLst>
        <pc:spChg chg="mod">
          <ac:chgData name="Antoine Marineau Bélanger" userId="bde6bc00-d571-4aec-8c24-da87f3134bb4" providerId="ADAL" clId="{AB8C8867-8926-4AD3-B810-EFFD3AB39A43}" dt="2026-02-10T20:40:43.987" v="2982"/>
          <ac:spMkLst>
            <pc:docMk/>
            <pc:sldMk cId="3305066152" sldId="261"/>
            <ac:spMk id="3" creationId="{294FCC84-AA0F-1CF0-C064-96C2D9751E67}"/>
          </ac:spMkLst>
        </pc:spChg>
      </pc:sldChg>
      <pc:sldChg chg="modSp mod">
        <pc:chgData name="Antoine Marineau Bélanger" userId="bde6bc00-d571-4aec-8c24-da87f3134bb4" providerId="ADAL" clId="{AB8C8867-8926-4AD3-B810-EFFD3AB39A43}" dt="2026-02-10T20:40:49.488" v="2984"/>
        <pc:sldMkLst>
          <pc:docMk/>
          <pc:sldMk cId="1249600314" sldId="263"/>
        </pc:sldMkLst>
        <pc:spChg chg="mod">
          <ac:chgData name="Antoine Marineau Bélanger" userId="bde6bc00-d571-4aec-8c24-da87f3134bb4" providerId="ADAL" clId="{AB8C8867-8926-4AD3-B810-EFFD3AB39A43}" dt="2026-02-10T20:40:49.488" v="2984"/>
          <ac:spMkLst>
            <pc:docMk/>
            <pc:sldMk cId="1249600314" sldId="263"/>
            <ac:spMk id="3" creationId="{B44B2682-B2D7-B613-987F-D5D703152144}"/>
          </ac:spMkLst>
        </pc:spChg>
      </pc:sldChg>
      <pc:sldChg chg="modSp mod">
        <pc:chgData name="Antoine Marineau Bélanger" userId="bde6bc00-d571-4aec-8c24-da87f3134bb4" providerId="ADAL" clId="{AB8C8867-8926-4AD3-B810-EFFD3AB39A43}" dt="2026-02-10T20:41:01.271" v="2988"/>
        <pc:sldMkLst>
          <pc:docMk/>
          <pc:sldMk cId="266012239" sldId="264"/>
        </pc:sldMkLst>
        <pc:spChg chg="mod">
          <ac:chgData name="Antoine Marineau Bélanger" userId="bde6bc00-d571-4aec-8c24-da87f3134bb4" providerId="ADAL" clId="{AB8C8867-8926-4AD3-B810-EFFD3AB39A43}" dt="2026-02-10T20:41:01.271" v="2988"/>
          <ac:spMkLst>
            <pc:docMk/>
            <pc:sldMk cId="266012239" sldId="264"/>
            <ac:spMk id="3" creationId="{C3760816-11DD-CEA9-A837-80128A50EE67}"/>
          </ac:spMkLst>
        </pc:spChg>
      </pc:sldChg>
      <pc:sldChg chg="modSp mod">
        <pc:chgData name="Antoine Marineau Bélanger" userId="bde6bc00-d571-4aec-8c24-da87f3134bb4" providerId="ADAL" clId="{AB8C8867-8926-4AD3-B810-EFFD3AB39A43}" dt="2026-02-10T20:41:04.982" v="2990"/>
        <pc:sldMkLst>
          <pc:docMk/>
          <pc:sldMk cId="1906773910" sldId="265"/>
        </pc:sldMkLst>
        <pc:spChg chg="mod">
          <ac:chgData name="Antoine Marineau Bélanger" userId="bde6bc00-d571-4aec-8c24-da87f3134bb4" providerId="ADAL" clId="{AB8C8867-8926-4AD3-B810-EFFD3AB39A43}" dt="2026-02-10T20:41:04.982" v="2990"/>
          <ac:spMkLst>
            <pc:docMk/>
            <pc:sldMk cId="1906773910" sldId="265"/>
            <ac:spMk id="3" creationId="{21514730-9ACD-90BB-FDA1-965CA7B5D5F8}"/>
          </ac:spMkLst>
        </pc:spChg>
      </pc:sldChg>
      <pc:sldChg chg="modSp mod">
        <pc:chgData name="Antoine Marineau Bélanger" userId="bde6bc00-d571-4aec-8c24-da87f3134bb4" providerId="ADAL" clId="{AB8C8867-8926-4AD3-B810-EFFD3AB39A43}" dt="2026-02-10T20:41:11.197" v="2992"/>
        <pc:sldMkLst>
          <pc:docMk/>
          <pc:sldMk cId="1220100256" sldId="266"/>
        </pc:sldMkLst>
        <pc:spChg chg="mod">
          <ac:chgData name="Antoine Marineau Bélanger" userId="bde6bc00-d571-4aec-8c24-da87f3134bb4" providerId="ADAL" clId="{AB8C8867-8926-4AD3-B810-EFFD3AB39A43}" dt="2026-02-10T20:41:11.197" v="2992"/>
          <ac:spMkLst>
            <pc:docMk/>
            <pc:sldMk cId="1220100256" sldId="266"/>
            <ac:spMk id="3" creationId="{0289A52A-C83A-55F2-F66D-1661B71E1204}"/>
          </ac:spMkLst>
        </pc:spChg>
      </pc:sldChg>
      <pc:sldChg chg="modSp mod">
        <pc:chgData name="Antoine Marineau Bélanger" userId="bde6bc00-d571-4aec-8c24-da87f3134bb4" providerId="ADAL" clId="{AB8C8867-8926-4AD3-B810-EFFD3AB39A43}" dt="2026-02-10T20:41:34.927" v="3000"/>
        <pc:sldMkLst>
          <pc:docMk/>
          <pc:sldMk cId="2650818211" sldId="284"/>
        </pc:sldMkLst>
        <pc:spChg chg="mod">
          <ac:chgData name="Antoine Marineau Bélanger" userId="bde6bc00-d571-4aec-8c24-da87f3134bb4" providerId="ADAL" clId="{AB8C8867-8926-4AD3-B810-EFFD3AB39A43}" dt="2026-02-10T20:41:34.927" v="3000"/>
          <ac:spMkLst>
            <pc:docMk/>
            <pc:sldMk cId="2650818211" sldId="284"/>
            <ac:spMk id="3" creationId="{29F146D3-FFB2-3861-44C8-AFBAF47DF34A}"/>
          </ac:spMkLst>
        </pc:spChg>
      </pc:sldChg>
      <pc:sldChg chg="addSp delSp modSp add mod ord setBg delDesignElem modShow">
        <pc:chgData name="Antoine Marineau Bélanger" userId="bde6bc00-d571-4aec-8c24-da87f3134bb4" providerId="ADAL" clId="{AB8C8867-8926-4AD3-B810-EFFD3AB39A43}" dt="2026-01-15T18:11:57.856" v="2964"/>
        <pc:sldMkLst>
          <pc:docMk/>
          <pc:sldMk cId="2661923724" sldId="287"/>
        </pc:sldMkLst>
      </pc:sldChg>
      <pc:sldChg chg="modSp mod">
        <pc:chgData name="Antoine Marineau Bélanger" userId="bde6bc00-d571-4aec-8c24-da87f3134bb4" providerId="ADAL" clId="{AB8C8867-8926-4AD3-B810-EFFD3AB39A43}" dt="2026-02-10T20:40:55.154" v="2986"/>
        <pc:sldMkLst>
          <pc:docMk/>
          <pc:sldMk cId="3262804792" sldId="296"/>
        </pc:sldMkLst>
        <pc:spChg chg="mod">
          <ac:chgData name="Antoine Marineau Bélanger" userId="bde6bc00-d571-4aec-8c24-da87f3134bb4" providerId="ADAL" clId="{AB8C8867-8926-4AD3-B810-EFFD3AB39A43}" dt="2026-02-10T20:40:55.154" v="2986"/>
          <ac:spMkLst>
            <pc:docMk/>
            <pc:sldMk cId="3262804792" sldId="296"/>
            <ac:spMk id="3" creationId="{0CB377AC-DB5E-C509-FD12-0C4296FB117D}"/>
          </ac:spMkLst>
        </pc:spChg>
      </pc:sldChg>
      <pc:sldChg chg="modSp mod">
        <pc:chgData name="Antoine Marineau Bélanger" userId="bde6bc00-d571-4aec-8c24-da87f3134bb4" providerId="ADAL" clId="{AB8C8867-8926-4AD3-B810-EFFD3AB39A43}" dt="2026-02-10T20:41:16.054" v="2994"/>
        <pc:sldMkLst>
          <pc:docMk/>
          <pc:sldMk cId="1408957864" sldId="300"/>
        </pc:sldMkLst>
        <pc:spChg chg="mod">
          <ac:chgData name="Antoine Marineau Bélanger" userId="bde6bc00-d571-4aec-8c24-da87f3134bb4" providerId="ADAL" clId="{AB8C8867-8926-4AD3-B810-EFFD3AB39A43}" dt="2026-02-10T20:41:16.054" v="2994"/>
          <ac:spMkLst>
            <pc:docMk/>
            <pc:sldMk cId="1408957864" sldId="300"/>
            <ac:spMk id="3" creationId="{DD6F17F3-7F82-059F-4909-A8212781F031}"/>
          </ac:spMkLst>
        </pc:spChg>
      </pc:sldChg>
      <pc:sldChg chg="modSp mod">
        <pc:chgData name="Antoine Marineau Bélanger" userId="bde6bc00-d571-4aec-8c24-da87f3134bb4" providerId="ADAL" clId="{AB8C8867-8926-4AD3-B810-EFFD3AB39A43}" dt="2026-02-10T20:41:28.214" v="2998"/>
        <pc:sldMkLst>
          <pc:docMk/>
          <pc:sldMk cId="2560797152" sldId="301"/>
        </pc:sldMkLst>
        <pc:spChg chg="mod">
          <ac:chgData name="Antoine Marineau Bélanger" userId="bde6bc00-d571-4aec-8c24-da87f3134bb4" providerId="ADAL" clId="{AB8C8867-8926-4AD3-B810-EFFD3AB39A43}" dt="2026-02-10T20:41:28.214" v="2998"/>
          <ac:spMkLst>
            <pc:docMk/>
            <pc:sldMk cId="2560797152" sldId="301"/>
            <ac:spMk id="3" creationId="{0561C063-DD22-5798-B5EA-7022059AD9F4}"/>
          </ac:spMkLst>
        </pc:spChg>
      </pc:sldChg>
      <pc:sldChg chg="modSp mod">
        <pc:chgData name="Antoine Marineau Bélanger" userId="bde6bc00-d571-4aec-8c24-da87f3134bb4" providerId="ADAL" clId="{AB8C8867-8926-4AD3-B810-EFFD3AB39A43}" dt="2026-02-10T20:41:40.961" v="3002"/>
        <pc:sldMkLst>
          <pc:docMk/>
          <pc:sldMk cId="3516326896" sldId="302"/>
        </pc:sldMkLst>
        <pc:spChg chg="mod">
          <ac:chgData name="Antoine Marineau Bélanger" userId="bde6bc00-d571-4aec-8c24-da87f3134bb4" providerId="ADAL" clId="{AB8C8867-8926-4AD3-B810-EFFD3AB39A43}" dt="2026-02-10T20:41:40.961" v="3002"/>
          <ac:spMkLst>
            <pc:docMk/>
            <pc:sldMk cId="3516326896" sldId="302"/>
            <ac:spMk id="3" creationId="{1FECA9B9-EEBB-37BE-E0E6-2CC7F5C30F97}"/>
          </ac:spMkLst>
        </pc:spChg>
      </pc:sldChg>
      <pc:sldChg chg="modSp mod">
        <pc:chgData name="Antoine Marineau Bélanger" userId="bde6bc00-d571-4aec-8c24-da87f3134bb4" providerId="ADAL" clId="{AB8C8867-8926-4AD3-B810-EFFD3AB39A43}" dt="2026-02-10T20:41:21.157" v="2996"/>
        <pc:sldMkLst>
          <pc:docMk/>
          <pc:sldMk cId="2067352384" sldId="303"/>
        </pc:sldMkLst>
        <pc:spChg chg="mod">
          <ac:chgData name="Antoine Marineau Bélanger" userId="bde6bc00-d571-4aec-8c24-da87f3134bb4" providerId="ADAL" clId="{AB8C8867-8926-4AD3-B810-EFFD3AB39A43}" dt="2026-02-10T20:41:21.157" v="2996"/>
          <ac:spMkLst>
            <pc:docMk/>
            <pc:sldMk cId="2067352384" sldId="303"/>
            <ac:spMk id="3" creationId="{DC85D988-0A45-4532-D947-0D480D484D45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2823F650-F4DD-4662-8807-1DF07DB0C59C}">
      <dgm:prSet/>
      <dgm:spPr/>
      <dgm:t>
        <a:bodyPr/>
        <a:lstStyle/>
        <a:p>
          <a:r>
            <a:rPr lang="fr-CA" dirty="0"/>
            <a:t>Est-ce que certains objets à trouver te sont familiers ?</a:t>
          </a:r>
        </a:p>
      </dgm:t>
    </dgm:pt>
    <dgm:pt modelId="{F7137EFD-FABA-4536-BC1A-FE1DFEEF8DCB}" type="parTrans" cxnId="{70A04A61-4716-400F-8CA4-1F1F7E00D73A}">
      <dgm:prSet/>
      <dgm:spPr/>
      <dgm:t>
        <a:bodyPr/>
        <a:lstStyle/>
        <a:p>
          <a:endParaRPr lang="en-US"/>
        </a:p>
      </dgm:t>
    </dgm:pt>
    <dgm:pt modelId="{71129FA1-92B5-44CE-805F-7CCD25E6EBB2}" type="sibTrans" cxnId="{70A04A61-4716-400F-8CA4-1F1F7E00D73A}">
      <dgm:prSet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fr-CA" dirty="0"/>
            <a:t>Est-ce que ces métiers t’intéressent ? Pourquoi ?</a:t>
          </a:r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851D6F92-F05D-4501-A99F-CE984D84A095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3012D11C-C1A7-4A0F-B228-D931DA6848F4}" type="pres">
      <dgm:prSet presAssocID="{2823F650-F4DD-4662-8807-1DF07DB0C59C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10CF42E6-D89F-4D05-9656-1BE4F2713CF3}" type="pres">
      <dgm:prSet presAssocID="{71129FA1-92B5-44CE-805F-7CCD25E6EBB2}" presName="spacer" presStyleCnt="0"/>
      <dgm:spPr/>
    </dgm:pt>
    <dgm:pt modelId="{70094AD6-AAB2-48BB-8368-64E688FB1A56}" type="pres">
      <dgm:prSet presAssocID="{BD9A8812-BC9E-4614-A1A3-E5D14781E143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3BE64A28-65FF-4E4D-A51B-F04073BBF5E9}" type="presOf" srcId="{2823F650-F4DD-4662-8807-1DF07DB0C59C}" destId="{3012D11C-C1A7-4A0F-B228-D931DA6848F4}" srcOrd="0" destOrd="0" presId="urn:microsoft.com/office/officeart/2005/8/layout/vList2"/>
    <dgm:cxn modelId="{70A04A61-4716-400F-8CA4-1F1F7E00D73A}" srcId="{F63DEE76-182F-4DDE-9CBB-C91F3E5E4E38}" destId="{2823F650-F4DD-4662-8807-1DF07DB0C59C}" srcOrd="0" destOrd="0" parTransId="{F7137EFD-FABA-4536-BC1A-FE1DFEEF8DCB}" sibTransId="{71129FA1-92B5-44CE-805F-7CCD25E6EBB2}"/>
    <dgm:cxn modelId="{0E244244-1A51-4728-B52D-163B81A8D7BB}" type="presOf" srcId="{F63DEE76-182F-4DDE-9CBB-C91F3E5E4E38}" destId="{851D6F92-F05D-4501-A99F-CE984D84A095}" srcOrd="0" destOrd="0" presId="urn:microsoft.com/office/officeart/2005/8/layout/vList2"/>
    <dgm:cxn modelId="{6BD971AC-8653-4FAB-B14A-8A6A1D352DDC}" type="presOf" srcId="{BD9A8812-BC9E-4614-A1A3-E5D14781E143}" destId="{70094AD6-AAB2-48BB-8368-64E688FB1A56}" srcOrd="0" destOrd="0" presId="urn:microsoft.com/office/officeart/2005/8/layout/vList2"/>
    <dgm:cxn modelId="{E49305F0-C093-4289-8D22-47F5D3E7EEF3}" srcId="{F63DEE76-182F-4DDE-9CBB-C91F3E5E4E38}" destId="{BD9A8812-BC9E-4614-A1A3-E5D14781E143}" srcOrd="1" destOrd="0" parTransId="{24244508-2D83-4196-8688-B595FDEBEAAF}" sibTransId="{67FFD85D-326C-4586-9F1D-18F43C824D7A}"/>
    <dgm:cxn modelId="{2F53412F-3324-4BF1-9141-A4E33E83313C}" type="presParOf" srcId="{851D6F92-F05D-4501-A99F-CE984D84A095}" destId="{3012D11C-C1A7-4A0F-B228-D931DA6848F4}" srcOrd="0" destOrd="0" presId="urn:microsoft.com/office/officeart/2005/8/layout/vList2"/>
    <dgm:cxn modelId="{0BBBF0E0-7F05-4736-A70F-EAB159998414}" type="presParOf" srcId="{851D6F92-F05D-4501-A99F-CE984D84A095}" destId="{10CF42E6-D89F-4D05-9656-1BE4F2713CF3}" srcOrd="1" destOrd="0" presId="urn:microsoft.com/office/officeart/2005/8/layout/vList2"/>
    <dgm:cxn modelId="{3D1140E6-2DB9-4E8F-8DDC-592567211E1E}" type="presParOf" srcId="{851D6F92-F05D-4501-A99F-CE984D84A095}" destId="{70094AD6-AAB2-48BB-8368-64E688FB1A5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fr-CA" dirty="0"/>
            <a:t>Si tu avais à choisir, préférais-tu travailler dans une machine ou avec des outils ? Pourquoi ?</a:t>
          </a:r>
          <a:endParaRPr lang="en-US" dirty="0"/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E2FF987D-44CE-4613-AA22-8BA7C566F4FF}">
      <dgm:prSet/>
      <dgm:spPr/>
      <dgm:t>
        <a:bodyPr/>
        <a:lstStyle/>
        <a:p>
          <a:r>
            <a:rPr lang="fr-CA" dirty="0"/>
            <a:t>Penses-tu que tu aimerais travailler sous terre ? Pourquoi ?</a:t>
          </a:r>
        </a:p>
      </dgm:t>
    </dgm:pt>
    <dgm:pt modelId="{73F4F0E9-2FC9-4D21-855C-543929FFD091}" type="parTrans" cxnId="{9FDE0FE0-6648-4734-98AB-C2E8B3CBC074}">
      <dgm:prSet/>
      <dgm:spPr/>
    </dgm:pt>
    <dgm:pt modelId="{38A17D0F-53FA-4857-B7F0-A3C9AFF498A9}" type="sibTrans" cxnId="{9FDE0FE0-6648-4734-98AB-C2E8B3CBC074}">
      <dgm:prSet/>
      <dgm:spPr/>
    </dgm:pt>
    <dgm:pt modelId="{6FEA4650-D29A-4843-BB11-C475D0D453DA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D6F9AEDF-00D3-4FF0-A9AA-ACF53516132C}" type="pres">
      <dgm:prSet presAssocID="{BD9A8812-BC9E-4614-A1A3-E5D14781E14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201E74E1-F426-4E06-AD4F-AF838C5E7C69}" type="pres">
      <dgm:prSet presAssocID="{67FFD85D-326C-4586-9F1D-18F43C824D7A}" presName="spacer" presStyleCnt="0"/>
      <dgm:spPr/>
    </dgm:pt>
    <dgm:pt modelId="{85E053C0-AF98-4975-BB81-CC4CBC7D824F}" type="pres">
      <dgm:prSet presAssocID="{E2FF987D-44CE-4613-AA22-8BA7C566F4FF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AF4D7C60-0453-47F0-A113-696E7828977C}" type="presOf" srcId="{E2FF987D-44CE-4613-AA22-8BA7C566F4FF}" destId="{85E053C0-AF98-4975-BB81-CC4CBC7D824F}" srcOrd="0" destOrd="0" presId="urn:microsoft.com/office/officeart/2005/8/layout/vList2"/>
    <dgm:cxn modelId="{F4B8F448-B404-44ED-8883-19D3B084F119}" type="presOf" srcId="{BD9A8812-BC9E-4614-A1A3-E5D14781E143}" destId="{D6F9AEDF-00D3-4FF0-A9AA-ACF53516132C}" srcOrd="0" destOrd="0" presId="urn:microsoft.com/office/officeart/2005/8/layout/vList2"/>
    <dgm:cxn modelId="{B497D24C-000F-409B-A365-F67311703926}" type="presOf" srcId="{F63DEE76-182F-4DDE-9CBB-C91F3E5E4E38}" destId="{6FEA4650-D29A-4843-BB11-C475D0D453DA}" srcOrd="0" destOrd="0" presId="urn:microsoft.com/office/officeart/2005/8/layout/vList2"/>
    <dgm:cxn modelId="{9FDE0FE0-6648-4734-98AB-C2E8B3CBC074}" srcId="{F63DEE76-182F-4DDE-9CBB-C91F3E5E4E38}" destId="{E2FF987D-44CE-4613-AA22-8BA7C566F4FF}" srcOrd="1" destOrd="0" parTransId="{73F4F0E9-2FC9-4D21-855C-543929FFD091}" sibTransId="{38A17D0F-53FA-4857-B7F0-A3C9AFF498A9}"/>
    <dgm:cxn modelId="{E49305F0-C093-4289-8D22-47F5D3E7EEF3}" srcId="{F63DEE76-182F-4DDE-9CBB-C91F3E5E4E38}" destId="{BD9A8812-BC9E-4614-A1A3-E5D14781E143}" srcOrd="0" destOrd="0" parTransId="{24244508-2D83-4196-8688-B595FDEBEAAF}" sibTransId="{67FFD85D-326C-4586-9F1D-18F43C824D7A}"/>
    <dgm:cxn modelId="{F09BE89F-3CBF-4BC7-BC4B-6531BDAFFBA1}" type="presParOf" srcId="{6FEA4650-D29A-4843-BB11-C475D0D453DA}" destId="{D6F9AEDF-00D3-4FF0-A9AA-ACF53516132C}" srcOrd="0" destOrd="0" presId="urn:microsoft.com/office/officeart/2005/8/layout/vList2"/>
    <dgm:cxn modelId="{6F31FDAB-9529-46B7-8384-4B5C52EBF519}" type="presParOf" srcId="{6FEA4650-D29A-4843-BB11-C475D0D453DA}" destId="{201E74E1-F426-4E06-AD4F-AF838C5E7C69}" srcOrd="1" destOrd="0" presId="urn:microsoft.com/office/officeart/2005/8/layout/vList2"/>
    <dgm:cxn modelId="{0A604DE3-FFD5-4A1B-9417-B6C64AE78696}" type="presParOf" srcId="{6FEA4650-D29A-4843-BB11-C475D0D453DA}" destId="{85E053C0-AF98-4975-BB81-CC4CBC7D824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fr-CA" dirty="0"/>
            <a:t>As-tu déjà fait de la construction ou de la rénovation avec quelqu’un ? As-tu aimé ça ?</a:t>
          </a:r>
          <a:endParaRPr lang="en-US" dirty="0"/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E2FF987D-44CE-4613-AA22-8BA7C566F4FF}">
      <dgm:prSet/>
      <dgm:spPr/>
      <dgm:t>
        <a:bodyPr/>
        <a:lstStyle/>
        <a:p>
          <a:r>
            <a:rPr lang="fr-CA" dirty="0"/>
            <a:t>Selon toi, qu’est-ce qui est le plus important quand on construit quelque chose ?</a:t>
          </a:r>
          <a:endParaRPr lang="en-US" dirty="0"/>
        </a:p>
      </dgm:t>
    </dgm:pt>
    <dgm:pt modelId="{73F4F0E9-2FC9-4D21-855C-543929FFD091}" type="parTrans" cxnId="{9FDE0FE0-6648-4734-98AB-C2E8B3CBC074}">
      <dgm:prSet/>
      <dgm:spPr/>
    </dgm:pt>
    <dgm:pt modelId="{38A17D0F-53FA-4857-B7F0-A3C9AFF498A9}" type="sibTrans" cxnId="{9FDE0FE0-6648-4734-98AB-C2E8B3CBC074}">
      <dgm:prSet/>
      <dgm:spPr/>
    </dgm:pt>
    <dgm:pt modelId="{41996FAB-20DC-468A-9786-B2C7900F9C59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EBDAA691-C70B-45D6-8CC7-392ECFA9EDE1}" type="pres">
      <dgm:prSet presAssocID="{BD9A8812-BC9E-4614-A1A3-E5D14781E14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76563040-6B3C-4C41-9BBE-54195500F37D}" type="pres">
      <dgm:prSet presAssocID="{67FFD85D-326C-4586-9F1D-18F43C824D7A}" presName="spacer" presStyleCnt="0"/>
      <dgm:spPr/>
    </dgm:pt>
    <dgm:pt modelId="{0D944A22-22B3-4C51-AE71-C2EE92DAB0FC}" type="pres">
      <dgm:prSet presAssocID="{E2FF987D-44CE-4613-AA22-8BA7C566F4FF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9CE08129-245A-4A99-8683-2992C684ECE1}" type="presOf" srcId="{BD9A8812-BC9E-4614-A1A3-E5D14781E143}" destId="{EBDAA691-C70B-45D6-8CC7-392ECFA9EDE1}" srcOrd="0" destOrd="0" presId="urn:microsoft.com/office/officeart/2005/8/layout/vList2"/>
    <dgm:cxn modelId="{9FDE0FE0-6648-4734-98AB-C2E8B3CBC074}" srcId="{F63DEE76-182F-4DDE-9CBB-C91F3E5E4E38}" destId="{E2FF987D-44CE-4613-AA22-8BA7C566F4FF}" srcOrd="1" destOrd="0" parTransId="{73F4F0E9-2FC9-4D21-855C-543929FFD091}" sibTransId="{38A17D0F-53FA-4857-B7F0-A3C9AFF498A9}"/>
    <dgm:cxn modelId="{4BBFABE2-9855-4B87-B4C1-9F630F6E5A79}" type="presOf" srcId="{E2FF987D-44CE-4613-AA22-8BA7C566F4FF}" destId="{0D944A22-22B3-4C51-AE71-C2EE92DAB0FC}" srcOrd="0" destOrd="0" presId="urn:microsoft.com/office/officeart/2005/8/layout/vList2"/>
    <dgm:cxn modelId="{2440F2E8-EAE0-457B-956C-D7068E7883A2}" type="presOf" srcId="{F63DEE76-182F-4DDE-9CBB-C91F3E5E4E38}" destId="{41996FAB-20DC-468A-9786-B2C7900F9C59}" srcOrd="0" destOrd="0" presId="urn:microsoft.com/office/officeart/2005/8/layout/vList2"/>
    <dgm:cxn modelId="{E49305F0-C093-4289-8D22-47F5D3E7EEF3}" srcId="{F63DEE76-182F-4DDE-9CBB-C91F3E5E4E38}" destId="{BD9A8812-BC9E-4614-A1A3-E5D14781E143}" srcOrd="0" destOrd="0" parTransId="{24244508-2D83-4196-8688-B595FDEBEAAF}" sibTransId="{67FFD85D-326C-4586-9F1D-18F43C824D7A}"/>
    <dgm:cxn modelId="{DA813C3C-0502-4EBB-A317-B6EAFDDBD6FB}" type="presParOf" srcId="{41996FAB-20DC-468A-9786-B2C7900F9C59}" destId="{EBDAA691-C70B-45D6-8CC7-392ECFA9EDE1}" srcOrd="0" destOrd="0" presId="urn:microsoft.com/office/officeart/2005/8/layout/vList2"/>
    <dgm:cxn modelId="{3BEAF117-696B-4528-ACD1-903108469794}" type="presParOf" srcId="{41996FAB-20DC-468A-9786-B2C7900F9C59}" destId="{76563040-6B3C-4C41-9BBE-54195500F37D}" srcOrd="1" destOrd="0" presId="urn:microsoft.com/office/officeart/2005/8/layout/vList2"/>
    <dgm:cxn modelId="{AE59856F-D322-45E1-AC90-AE3409387838}" type="presParOf" srcId="{41996FAB-20DC-468A-9786-B2C7900F9C59}" destId="{0D944A22-22B3-4C51-AE71-C2EE92DAB0F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fr-CA" dirty="0"/>
            <a:t>Est-ce que travailler avec de la machinerie lourde t’intéresse ? Pourquoi ?</a:t>
          </a:r>
          <a:endParaRPr lang="en-US" dirty="0"/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9637F343-B8BD-48AD-838B-9732E012C8C1}">
      <dgm:prSet/>
      <dgm:spPr/>
      <dgm:t>
        <a:bodyPr/>
        <a:lstStyle/>
        <a:p>
          <a:r>
            <a:rPr lang="fr-CA" dirty="0"/>
            <a:t>Aimes-tu résoudre des problèmes ou des </a:t>
          </a:r>
          <a:r>
            <a:rPr lang="fr-CA"/>
            <a:t>énigmes ?</a:t>
          </a:r>
          <a:endParaRPr lang="fr-CA" dirty="0"/>
        </a:p>
      </dgm:t>
    </dgm:pt>
    <dgm:pt modelId="{A3160C75-8803-4350-BEE4-EF8CD1905225}" type="parTrans" cxnId="{6BD541AE-F251-49A3-A031-0D5F7A1199C8}">
      <dgm:prSet/>
      <dgm:spPr/>
      <dgm:t>
        <a:bodyPr/>
        <a:lstStyle/>
        <a:p>
          <a:endParaRPr lang="fr-CA"/>
        </a:p>
      </dgm:t>
    </dgm:pt>
    <dgm:pt modelId="{911E5E89-AADF-49DD-9D6E-A61C90EC6FAC}" type="sibTrans" cxnId="{6BD541AE-F251-49A3-A031-0D5F7A1199C8}">
      <dgm:prSet/>
      <dgm:spPr/>
      <dgm:t>
        <a:bodyPr/>
        <a:lstStyle/>
        <a:p>
          <a:endParaRPr lang="fr-CA"/>
        </a:p>
      </dgm:t>
    </dgm:pt>
    <dgm:pt modelId="{32382DF1-FC72-4BAD-992D-EE7D2286A02C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FFB65370-B5F2-40FA-9B4D-576AEA895B5C}" type="pres">
      <dgm:prSet presAssocID="{BD9A8812-BC9E-4614-A1A3-E5D14781E14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E8BDD8E-6719-4F12-841A-D1D341B7DBE2}" type="pres">
      <dgm:prSet presAssocID="{67FFD85D-326C-4586-9F1D-18F43C824D7A}" presName="spacer" presStyleCnt="0"/>
      <dgm:spPr/>
    </dgm:pt>
    <dgm:pt modelId="{45439391-E4C7-4C59-851C-4891BAD49650}" type="pres">
      <dgm:prSet presAssocID="{9637F343-B8BD-48AD-838B-9732E012C8C1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7B620F24-ABC5-4DF2-9150-F4585FB5BB35}" type="presOf" srcId="{BD9A8812-BC9E-4614-A1A3-E5D14781E143}" destId="{FFB65370-B5F2-40FA-9B4D-576AEA895B5C}" srcOrd="0" destOrd="0" presId="urn:microsoft.com/office/officeart/2005/8/layout/vList2"/>
    <dgm:cxn modelId="{6BD541AE-F251-49A3-A031-0D5F7A1199C8}" srcId="{F63DEE76-182F-4DDE-9CBB-C91F3E5E4E38}" destId="{9637F343-B8BD-48AD-838B-9732E012C8C1}" srcOrd="1" destOrd="0" parTransId="{A3160C75-8803-4350-BEE4-EF8CD1905225}" sibTransId="{911E5E89-AADF-49DD-9D6E-A61C90EC6FAC}"/>
    <dgm:cxn modelId="{035801BB-8237-4811-A0CD-B86B9BEA91CE}" type="presOf" srcId="{F63DEE76-182F-4DDE-9CBB-C91F3E5E4E38}" destId="{32382DF1-FC72-4BAD-992D-EE7D2286A02C}" srcOrd="0" destOrd="0" presId="urn:microsoft.com/office/officeart/2005/8/layout/vList2"/>
    <dgm:cxn modelId="{9F9D89C7-D81C-4DB2-9E1F-095E80D56F23}" type="presOf" srcId="{9637F343-B8BD-48AD-838B-9732E012C8C1}" destId="{45439391-E4C7-4C59-851C-4891BAD49650}" srcOrd="0" destOrd="0" presId="urn:microsoft.com/office/officeart/2005/8/layout/vList2"/>
    <dgm:cxn modelId="{E49305F0-C093-4289-8D22-47F5D3E7EEF3}" srcId="{F63DEE76-182F-4DDE-9CBB-C91F3E5E4E38}" destId="{BD9A8812-BC9E-4614-A1A3-E5D14781E143}" srcOrd="0" destOrd="0" parTransId="{24244508-2D83-4196-8688-B595FDEBEAAF}" sibTransId="{67FFD85D-326C-4586-9F1D-18F43C824D7A}"/>
    <dgm:cxn modelId="{AEBD7763-DBAD-41EB-B177-F347913603FC}" type="presParOf" srcId="{32382DF1-FC72-4BAD-992D-EE7D2286A02C}" destId="{FFB65370-B5F2-40FA-9B4D-576AEA895B5C}" srcOrd="0" destOrd="0" presId="urn:microsoft.com/office/officeart/2005/8/layout/vList2"/>
    <dgm:cxn modelId="{F1C62603-8B25-428D-B1A1-2470F04CF6CE}" type="presParOf" srcId="{32382DF1-FC72-4BAD-992D-EE7D2286A02C}" destId="{5E8BDD8E-6719-4F12-841A-D1D341B7DBE2}" srcOrd="1" destOrd="0" presId="urn:microsoft.com/office/officeart/2005/8/layout/vList2"/>
    <dgm:cxn modelId="{259007F5-873C-43DF-87B2-4D862B21515C}" type="presParOf" srcId="{32382DF1-FC72-4BAD-992D-EE7D2286A02C}" destId="{45439391-E4C7-4C59-851C-4891BAD4965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2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fr-CA" dirty="0"/>
            <a:t>Si tu devais travailler dans le domaine agricole, quel type de ferme choisirais-tu ?</a:t>
          </a:r>
          <a:endParaRPr lang="en-US" dirty="0"/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76A2C687-2F82-451B-B8A3-616A0C26429D}">
      <dgm:prSet/>
      <dgm:spPr/>
      <dgm:t>
        <a:bodyPr/>
        <a:lstStyle/>
        <a:p>
          <a:r>
            <a:rPr lang="fr-CA" dirty="0"/>
            <a:t>Quelles sont tes aptitudes qui seraient un avantage pour toi dans le domaine agricole ?</a:t>
          </a:r>
        </a:p>
      </dgm:t>
    </dgm:pt>
    <dgm:pt modelId="{6A16F6F4-2654-4E0F-AE72-412D219B8C36}" type="parTrans" cxnId="{E7301517-E926-4F2C-9F8D-5F0E236A4512}">
      <dgm:prSet/>
      <dgm:spPr/>
      <dgm:t>
        <a:bodyPr/>
        <a:lstStyle/>
        <a:p>
          <a:endParaRPr lang="fr-CA"/>
        </a:p>
      </dgm:t>
    </dgm:pt>
    <dgm:pt modelId="{ED2B992C-A4CF-4EBB-935A-82476B358BD5}" type="sibTrans" cxnId="{E7301517-E926-4F2C-9F8D-5F0E236A4512}">
      <dgm:prSet/>
      <dgm:spPr/>
      <dgm:t>
        <a:bodyPr/>
        <a:lstStyle/>
        <a:p>
          <a:endParaRPr lang="fr-CA"/>
        </a:p>
      </dgm:t>
    </dgm:pt>
    <dgm:pt modelId="{7B52A9DC-AB09-4B12-840A-4DBA8A39D1F3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BFDA97E0-407E-4E55-9F22-3EDE2F256291}" type="pres">
      <dgm:prSet presAssocID="{76A2C687-2F82-451B-B8A3-616A0C26429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46BCEB5-C019-4EBC-9891-D5D60723E6BC}" type="pres">
      <dgm:prSet presAssocID="{ED2B992C-A4CF-4EBB-935A-82476B358BD5}" presName="spacer" presStyleCnt="0"/>
      <dgm:spPr/>
    </dgm:pt>
    <dgm:pt modelId="{BE91FA85-063D-4B3E-92D8-B50B0E097C4D}" type="pres">
      <dgm:prSet presAssocID="{BD9A8812-BC9E-4614-A1A3-E5D14781E143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E7301517-E926-4F2C-9F8D-5F0E236A4512}" srcId="{F63DEE76-182F-4DDE-9CBB-C91F3E5E4E38}" destId="{76A2C687-2F82-451B-B8A3-616A0C26429D}" srcOrd="0" destOrd="0" parTransId="{6A16F6F4-2654-4E0F-AE72-412D219B8C36}" sibTransId="{ED2B992C-A4CF-4EBB-935A-82476B358BD5}"/>
    <dgm:cxn modelId="{3F90D425-A376-4E24-A3AF-2F4B1D09B906}" type="presOf" srcId="{F63DEE76-182F-4DDE-9CBB-C91F3E5E4E38}" destId="{7B52A9DC-AB09-4B12-840A-4DBA8A39D1F3}" srcOrd="0" destOrd="0" presId="urn:microsoft.com/office/officeart/2005/8/layout/vList2"/>
    <dgm:cxn modelId="{075AF699-A8D6-421B-9B7E-4EC4ACC1EB20}" type="presOf" srcId="{BD9A8812-BC9E-4614-A1A3-E5D14781E143}" destId="{BE91FA85-063D-4B3E-92D8-B50B0E097C4D}" srcOrd="0" destOrd="0" presId="urn:microsoft.com/office/officeart/2005/8/layout/vList2"/>
    <dgm:cxn modelId="{E49305F0-C093-4289-8D22-47F5D3E7EEF3}" srcId="{F63DEE76-182F-4DDE-9CBB-C91F3E5E4E38}" destId="{BD9A8812-BC9E-4614-A1A3-E5D14781E143}" srcOrd="1" destOrd="0" parTransId="{24244508-2D83-4196-8688-B595FDEBEAAF}" sibTransId="{67FFD85D-326C-4586-9F1D-18F43C824D7A}"/>
    <dgm:cxn modelId="{92591BF2-2025-4670-BCF3-5649515A225C}" type="presOf" srcId="{76A2C687-2F82-451B-B8A3-616A0C26429D}" destId="{BFDA97E0-407E-4E55-9F22-3EDE2F256291}" srcOrd="0" destOrd="0" presId="urn:microsoft.com/office/officeart/2005/8/layout/vList2"/>
    <dgm:cxn modelId="{00419C8E-A8D7-4305-83EA-16403EE9A68E}" type="presParOf" srcId="{7B52A9DC-AB09-4B12-840A-4DBA8A39D1F3}" destId="{BFDA97E0-407E-4E55-9F22-3EDE2F256291}" srcOrd="0" destOrd="0" presId="urn:microsoft.com/office/officeart/2005/8/layout/vList2"/>
    <dgm:cxn modelId="{7603D9D0-563B-45C3-8997-BFD3CA6A6DA5}" type="presParOf" srcId="{7B52A9DC-AB09-4B12-840A-4DBA8A39D1F3}" destId="{546BCEB5-C019-4EBC-9891-D5D60723E6BC}" srcOrd="1" destOrd="0" presId="urn:microsoft.com/office/officeart/2005/8/layout/vList2"/>
    <dgm:cxn modelId="{55F207D0-6AB0-40D3-9B07-9D542BA1B6F2}" type="presParOf" srcId="{7B52A9DC-AB09-4B12-840A-4DBA8A39D1F3}" destId="{BE91FA85-063D-4B3E-92D8-B50B0E097C4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6A2C687-2F82-451B-B8A3-616A0C26429D}">
      <dgm:prSet/>
      <dgm:spPr/>
      <dgm:t>
        <a:bodyPr/>
        <a:lstStyle/>
        <a:p>
          <a:r>
            <a:rPr lang="fr-CA" dirty="0"/>
            <a:t>Est-ce que travailler pour de la clientèle est quelque chose qui t’intéresse ? Pourquoi ?</a:t>
          </a:r>
        </a:p>
      </dgm:t>
    </dgm:pt>
    <dgm:pt modelId="{6A16F6F4-2654-4E0F-AE72-412D219B8C36}" type="parTrans" cxnId="{E7301517-E926-4F2C-9F8D-5F0E236A4512}">
      <dgm:prSet/>
      <dgm:spPr/>
      <dgm:t>
        <a:bodyPr/>
        <a:lstStyle/>
        <a:p>
          <a:endParaRPr lang="fr-CA"/>
        </a:p>
      </dgm:t>
    </dgm:pt>
    <dgm:pt modelId="{ED2B992C-A4CF-4EBB-935A-82476B358BD5}" type="sibTrans" cxnId="{E7301517-E926-4F2C-9F8D-5F0E236A4512}">
      <dgm:prSet/>
      <dgm:spPr/>
      <dgm:t>
        <a:bodyPr/>
        <a:lstStyle/>
        <a:p>
          <a:endParaRPr lang="fr-CA"/>
        </a:p>
      </dgm:t>
    </dgm:pt>
    <dgm:pt modelId="{7BBE6C8F-348D-408C-BB82-31FCF3099698}">
      <dgm:prSet/>
      <dgm:spPr/>
      <dgm:t>
        <a:bodyPr/>
        <a:lstStyle/>
        <a:p>
          <a:r>
            <a:rPr lang="fr-CA" dirty="0"/>
            <a:t>Si tu avais à choisir entre travailler en cuisine, en pâtisserie ou en boucherie, lequel de ces endroits préférerais-tu et pourquoi ?</a:t>
          </a:r>
        </a:p>
      </dgm:t>
    </dgm:pt>
    <dgm:pt modelId="{20013D58-E8EC-4B88-B116-6D114EB10B5C}" type="parTrans" cxnId="{2DEDC172-955F-468A-BB7E-C3123604B17F}">
      <dgm:prSet/>
      <dgm:spPr/>
      <dgm:t>
        <a:bodyPr/>
        <a:lstStyle/>
        <a:p>
          <a:endParaRPr lang="fr-CA"/>
        </a:p>
      </dgm:t>
    </dgm:pt>
    <dgm:pt modelId="{A6B0578F-02AA-4A3D-AAE4-2ACA18417004}" type="sibTrans" cxnId="{2DEDC172-955F-468A-BB7E-C3123604B17F}">
      <dgm:prSet/>
      <dgm:spPr/>
      <dgm:t>
        <a:bodyPr/>
        <a:lstStyle/>
        <a:p>
          <a:endParaRPr lang="fr-CA"/>
        </a:p>
      </dgm:t>
    </dgm:pt>
    <dgm:pt modelId="{E6FF898A-8BFA-4FBA-BB40-175456ECD29B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57814FAF-ADAD-4D4A-8965-2192C779ADF1}" type="pres">
      <dgm:prSet presAssocID="{76A2C687-2F82-451B-B8A3-616A0C26429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3635CEF-9734-4DA0-9AD6-469DD13ABD8E}" type="pres">
      <dgm:prSet presAssocID="{ED2B992C-A4CF-4EBB-935A-82476B358BD5}" presName="spacer" presStyleCnt="0"/>
      <dgm:spPr/>
    </dgm:pt>
    <dgm:pt modelId="{D3B72A0B-9248-4EAB-BFD8-AB8935CB9C00}" type="pres">
      <dgm:prSet presAssocID="{7BBE6C8F-348D-408C-BB82-31FCF3099698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E7301517-E926-4F2C-9F8D-5F0E236A4512}" srcId="{F63DEE76-182F-4DDE-9CBB-C91F3E5E4E38}" destId="{76A2C687-2F82-451B-B8A3-616A0C26429D}" srcOrd="0" destOrd="0" parTransId="{6A16F6F4-2654-4E0F-AE72-412D219B8C36}" sibTransId="{ED2B992C-A4CF-4EBB-935A-82476B358BD5}"/>
    <dgm:cxn modelId="{2DEDC172-955F-468A-BB7E-C3123604B17F}" srcId="{F63DEE76-182F-4DDE-9CBB-C91F3E5E4E38}" destId="{7BBE6C8F-348D-408C-BB82-31FCF3099698}" srcOrd="1" destOrd="0" parTransId="{20013D58-E8EC-4B88-B116-6D114EB10B5C}" sibTransId="{A6B0578F-02AA-4A3D-AAE4-2ACA18417004}"/>
    <dgm:cxn modelId="{CEAA6A85-875E-4A41-BD3C-5E55375FA8D8}" type="presOf" srcId="{76A2C687-2F82-451B-B8A3-616A0C26429D}" destId="{57814FAF-ADAD-4D4A-8965-2192C779ADF1}" srcOrd="0" destOrd="0" presId="urn:microsoft.com/office/officeart/2005/8/layout/vList2"/>
    <dgm:cxn modelId="{B668AC86-2A35-47CC-B400-7990A6A36DC7}" type="presOf" srcId="{F63DEE76-182F-4DDE-9CBB-C91F3E5E4E38}" destId="{E6FF898A-8BFA-4FBA-BB40-175456ECD29B}" srcOrd="0" destOrd="0" presId="urn:microsoft.com/office/officeart/2005/8/layout/vList2"/>
    <dgm:cxn modelId="{BA3AF3DB-5D90-429E-81D4-A0CFA08041A5}" type="presOf" srcId="{7BBE6C8F-348D-408C-BB82-31FCF3099698}" destId="{D3B72A0B-9248-4EAB-BFD8-AB8935CB9C00}" srcOrd="0" destOrd="0" presId="urn:microsoft.com/office/officeart/2005/8/layout/vList2"/>
    <dgm:cxn modelId="{FF79B636-D338-45A0-86AA-36E5D47FDA7E}" type="presParOf" srcId="{E6FF898A-8BFA-4FBA-BB40-175456ECD29B}" destId="{57814FAF-ADAD-4D4A-8965-2192C779ADF1}" srcOrd="0" destOrd="0" presId="urn:microsoft.com/office/officeart/2005/8/layout/vList2"/>
    <dgm:cxn modelId="{F23D98D7-3882-47AD-91BF-C9273A365D63}" type="presParOf" srcId="{E6FF898A-8BFA-4FBA-BB40-175456ECD29B}" destId="{53635CEF-9734-4DA0-9AD6-469DD13ABD8E}" srcOrd="1" destOrd="0" presId="urn:microsoft.com/office/officeart/2005/8/layout/vList2"/>
    <dgm:cxn modelId="{015BF752-15AF-4CEA-81CA-C8EF755B6E1B}" type="presParOf" srcId="{E6FF898A-8BFA-4FBA-BB40-175456ECD29B}" destId="{D3B72A0B-9248-4EAB-BFD8-AB8935CB9C0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fr-CA" dirty="0"/>
            <a:t>Crois-tu que tu aimerais travailler en forêt ? Pourquoi ?</a:t>
          </a:r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76A2C687-2F82-451B-B8A3-616A0C26429D}">
      <dgm:prSet/>
      <dgm:spPr/>
      <dgm:t>
        <a:bodyPr/>
        <a:lstStyle/>
        <a:p>
          <a:r>
            <a:rPr lang="fr-CA" dirty="0"/>
            <a:t>Quels outils as-tu découverts aujourd’hui dans ce domaine ?</a:t>
          </a:r>
        </a:p>
      </dgm:t>
    </dgm:pt>
    <dgm:pt modelId="{6A16F6F4-2654-4E0F-AE72-412D219B8C36}" type="parTrans" cxnId="{E7301517-E926-4F2C-9F8D-5F0E236A4512}">
      <dgm:prSet/>
      <dgm:spPr/>
      <dgm:t>
        <a:bodyPr/>
        <a:lstStyle/>
        <a:p>
          <a:endParaRPr lang="fr-CA"/>
        </a:p>
      </dgm:t>
    </dgm:pt>
    <dgm:pt modelId="{ED2B992C-A4CF-4EBB-935A-82476B358BD5}" type="sibTrans" cxnId="{E7301517-E926-4F2C-9F8D-5F0E236A4512}">
      <dgm:prSet/>
      <dgm:spPr/>
      <dgm:t>
        <a:bodyPr/>
        <a:lstStyle/>
        <a:p>
          <a:endParaRPr lang="fr-CA"/>
        </a:p>
      </dgm:t>
    </dgm:pt>
    <dgm:pt modelId="{28D44307-1697-4D51-A3FF-446539F364AD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DF023FEF-D58F-4901-AD2F-484CF0468841}" type="pres">
      <dgm:prSet presAssocID="{76A2C687-2F82-451B-B8A3-616A0C26429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E359682-BD0D-4BCA-869E-418D752BFB81}" type="pres">
      <dgm:prSet presAssocID="{ED2B992C-A4CF-4EBB-935A-82476B358BD5}" presName="spacer" presStyleCnt="0"/>
      <dgm:spPr/>
    </dgm:pt>
    <dgm:pt modelId="{D3802690-BF3B-4015-AE38-8C3E192A681F}" type="pres">
      <dgm:prSet presAssocID="{BD9A8812-BC9E-4614-A1A3-E5D14781E143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E7301517-E926-4F2C-9F8D-5F0E236A4512}" srcId="{F63DEE76-182F-4DDE-9CBB-C91F3E5E4E38}" destId="{76A2C687-2F82-451B-B8A3-616A0C26429D}" srcOrd="0" destOrd="0" parTransId="{6A16F6F4-2654-4E0F-AE72-412D219B8C36}" sibTransId="{ED2B992C-A4CF-4EBB-935A-82476B358BD5}"/>
    <dgm:cxn modelId="{63621D87-39AB-4B23-945D-3CD4B8849F15}" type="presOf" srcId="{BD9A8812-BC9E-4614-A1A3-E5D14781E143}" destId="{D3802690-BF3B-4015-AE38-8C3E192A681F}" srcOrd="0" destOrd="0" presId="urn:microsoft.com/office/officeart/2005/8/layout/vList2"/>
    <dgm:cxn modelId="{B9F531D5-B2E1-4508-BA55-10DB5AD3A7D5}" type="presOf" srcId="{76A2C687-2F82-451B-B8A3-616A0C26429D}" destId="{DF023FEF-D58F-4901-AD2F-484CF0468841}" srcOrd="0" destOrd="0" presId="urn:microsoft.com/office/officeart/2005/8/layout/vList2"/>
    <dgm:cxn modelId="{64A4DFE3-308F-4FD9-B998-77E0E604BBD9}" type="presOf" srcId="{F63DEE76-182F-4DDE-9CBB-C91F3E5E4E38}" destId="{28D44307-1697-4D51-A3FF-446539F364AD}" srcOrd="0" destOrd="0" presId="urn:microsoft.com/office/officeart/2005/8/layout/vList2"/>
    <dgm:cxn modelId="{E49305F0-C093-4289-8D22-47F5D3E7EEF3}" srcId="{F63DEE76-182F-4DDE-9CBB-C91F3E5E4E38}" destId="{BD9A8812-BC9E-4614-A1A3-E5D14781E143}" srcOrd="1" destOrd="0" parTransId="{24244508-2D83-4196-8688-B595FDEBEAAF}" sibTransId="{67FFD85D-326C-4586-9F1D-18F43C824D7A}"/>
    <dgm:cxn modelId="{57D5C7BB-DD6E-4CE3-ADEC-2D9BDB93A785}" type="presParOf" srcId="{28D44307-1697-4D51-A3FF-446539F364AD}" destId="{DF023FEF-D58F-4901-AD2F-484CF0468841}" srcOrd="0" destOrd="0" presId="urn:microsoft.com/office/officeart/2005/8/layout/vList2"/>
    <dgm:cxn modelId="{DF4DF146-4625-4709-925A-24F77C8CD004}" type="presParOf" srcId="{28D44307-1697-4D51-A3FF-446539F364AD}" destId="{5E359682-BD0D-4BCA-869E-418D752BFB81}" srcOrd="1" destOrd="0" presId="urn:microsoft.com/office/officeart/2005/8/layout/vList2"/>
    <dgm:cxn modelId="{C8E7829D-8134-499C-8C12-F8953B09C9E0}" type="presParOf" srcId="{28D44307-1697-4D51-A3FF-446539F364AD}" destId="{D3802690-BF3B-4015-AE38-8C3E192A681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fr-CA" dirty="0"/>
            <a:t>Est-ce que tu es une personne qui aime travailler de tes mains ? Si oui, dans quel contexte ?</a:t>
          </a:r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76A2C687-2F82-451B-B8A3-616A0C26429D}">
      <dgm:prSet/>
      <dgm:spPr/>
      <dgm:t>
        <a:bodyPr/>
        <a:lstStyle/>
        <a:p>
          <a:r>
            <a:rPr lang="fr-CA" dirty="0"/>
            <a:t>Aimes-tu réparer ou assembler des machines ? Pourquoi ?</a:t>
          </a:r>
        </a:p>
      </dgm:t>
    </dgm:pt>
    <dgm:pt modelId="{6A16F6F4-2654-4E0F-AE72-412D219B8C36}" type="parTrans" cxnId="{E7301517-E926-4F2C-9F8D-5F0E236A4512}">
      <dgm:prSet/>
      <dgm:spPr/>
      <dgm:t>
        <a:bodyPr/>
        <a:lstStyle/>
        <a:p>
          <a:endParaRPr lang="fr-CA"/>
        </a:p>
      </dgm:t>
    </dgm:pt>
    <dgm:pt modelId="{ED2B992C-A4CF-4EBB-935A-82476B358BD5}" type="sibTrans" cxnId="{E7301517-E926-4F2C-9F8D-5F0E236A4512}">
      <dgm:prSet/>
      <dgm:spPr/>
      <dgm:t>
        <a:bodyPr/>
        <a:lstStyle/>
        <a:p>
          <a:endParaRPr lang="fr-CA"/>
        </a:p>
      </dgm:t>
    </dgm:pt>
    <dgm:pt modelId="{0D5B5A1F-BA12-49C4-B4F3-64A65F8A4530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FDB38EBF-B26E-4518-91E9-0C37E1A4FE2D}" type="pres">
      <dgm:prSet presAssocID="{76A2C687-2F82-451B-B8A3-616A0C26429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27988A8A-61A0-4331-A645-2C38BAD8F965}" type="pres">
      <dgm:prSet presAssocID="{ED2B992C-A4CF-4EBB-935A-82476B358BD5}" presName="spacer" presStyleCnt="0"/>
      <dgm:spPr/>
    </dgm:pt>
    <dgm:pt modelId="{17E4AF85-3AC8-42C3-9019-9A76BEA0C0A5}" type="pres">
      <dgm:prSet presAssocID="{BD9A8812-BC9E-4614-A1A3-E5D14781E143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5E7DAD11-BE9C-4258-B466-680FCAC1158F}" type="presOf" srcId="{F63DEE76-182F-4DDE-9CBB-C91F3E5E4E38}" destId="{0D5B5A1F-BA12-49C4-B4F3-64A65F8A4530}" srcOrd="0" destOrd="0" presId="urn:microsoft.com/office/officeart/2005/8/layout/vList2"/>
    <dgm:cxn modelId="{E7301517-E926-4F2C-9F8D-5F0E236A4512}" srcId="{F63DEE76-182F-4DDE-9CBB-C91F3E5E4E38}" destId="{76A2C687-2F82-451B-B8A3-616A0C26429D}" srcOrd="0" destOrd="0" parTransId="{6A16F6F4-2654-4E0F-AE72-412D219B8C36}" sibTransId="{ED2B992C-A4CF-4EBB-935A-82476B358BD5}"/>
    <dgm:cxn modelId="{F9673FA2-18BC-4ADC-999B-2DC0316B4A7E}" type="presOf" srcId="{76A2C687-2F82-451B-B8A3-616A0C26429D}" destId="{FDB38EBF-B26E-4518-91E9-0C37E1A4FE2D}" srcOrd="0" destOrd="0" presId="urn:microsoft.com/office/officeart/2005/8/layout/vList2"/>
    <dgm:cxn modelId="{FEE5C2CC-9CA3-41C0-9DDD-3DA2F07D1274}" type="presOf" srcId="{BD9A8812-BC9E-4614-A1A3-E5D14781E143}" destId="{17E4AF85-3AC8-42C3-9019-9A76BEA0C0A5}" srcOrd="0" destOrd="0" presId="urn:microsoft.com/office/officeart/2005/8/layout/vList2"/>
    <dgm:cxn modelId="{E49305F0-C093-4289-8D22-47F5D3E7EEF3}" srcId="{F63DEE76-182F-4DDE-9CBB-C91F3E5E4E38}" destId="{BD9A8812-BC9E-4614-A1A3-E5D14781E143}" srcOrd="1" destOrd="0" parTransId="{24244508-2D83-4196-8688-B595FDEBEAAF}" sibTransId="{67FFD85D-326C-4586-9F1D-18F43C824D7A}"/>
    <dgm:cxn modelId="{3FDEA444-81D9-467B-BD0F-F0F97E59F039}" type="presParOf" srcId="{0D5B5A1F-BA12-49C4-B4F3-64A65F8A4530}" destId="{FDB38EBF-B26E-4518-91E9-0C37E1A4FE2D}" srcOrd="0" destOrd="0" presId="urn:microsoft.com/office/officeart/2005/8/layout/vList2"/>
    <dgm:cxn modelId="{B1CA08FC-F242-4E27-B490-45FCF6584D63}" type="presParOf" srcId="{0D5B5A1F-BA12-49C4-B4F3-64A65F8A4530}" destId="{27988A8A-61A0-4331-A645-2C38BAD8F965}" srcOrd="1" destOrd="0" presId="urn:microsoft.com/office/officeart/2005/8/layout/vList2"/>
    <dgm:cxn modelId="{1ED66F83-D752-47DD-B09F-38F7E0C042C3}" type="presParOf" srcId="{0D5B5A1F-BA12-49C4-B4F3-64A65F8A4530}" destId="{17E4AF85-3AC8-42C3-9019-9A76BEA0C0A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fr-CA" dirty="0"/>
            <a:t>Quelles matières scolaires sont importantes pour devenir mécanicien ?</a:t>
          </a:r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76A2C687-2F82-451B-B8A3-616A0C26429D}">
      <dgm:prSet/>
      <dgm:spPr/>
      <dgm:t>
        <a:bodyPr/>
        <a:lstStyle/>
        <a:p>
          <a:r>
            <a:rPr lang="fr-CA" dirty="0"/>
            <a:t>Est-ce que travailler dans un garage t’intéresserait ? Pourquoi ?</a:t>
          </a:r>
        </a:p>
      </dgm:t>
    </dgm:pt>
    <dgm:pt modelId="{6A16F6F4-2654-4E0F-AE72-412D219B8C36}" type="parTrans" cxnId="{E7301517-E926-4F2C-9F8D-5F0E236A4512}">
      <dgm:prSet/>
      <dgm:spPr/>
      <dgm:t>
        <a:bodyPr/>
        <a:lstStyle/>
        <a:p>
          <a:endParaRPr lang="fr-CA"/>
        </a:p>
      </dgm:t>
    </dgm:pt>
    <dgm:pt modelId="{ED2B992C-A4CF-4EBB-935A-82476B358BD5}" type="sibTrans" cxnId="{E7301517-E926-4F2C-9F8D-5F0E236A4512}">
      <dgm:prSet/>
      <dgm:spPr/>
      <dgm:t>
        <a:bodyPr/>
        <a:lstStyle/>
        <a:p>
          <a:endParaRPr lang="fr-CA"/>
        </a:p>
      </dgm:t>
    </dgm:pt>
    <dgm:pt modelId="{20F8D565-081E-4ABE-B9B2-34FDFC3481A7}" type="pres">
      <dgm:prSet presAssocID="{F63DEE76-182F-4DDE-9CBB-C91F3E5E4E38}" presName="vert0" presStyleCnt="0">
        <dgm:presLayoutVars>
          <dgm:dir/>
          <dgm:animOne val="branch"/>
          <dgm:animLvl val="lvl"/>
        </dgm:presLayoutVars>
      </dgm:prSet>
      <dgm:spPr/>
    </dgm:pt>
    <dgm:pt modelId="{D3B352C5-5E5D-4AD0-BCFA-32B53A0F82F2}" type="pres">
      <dgm:prSet presAssocID="{76A2C687-2F82-451B-B8A3-616A0C26429D}" presName="thickLine" presStyleLbl="alignNode1" presStyleIdx="0" presStyleCnt="2"/>
      <dgm:spPr/>
    </dgm:pt>
    <dgm:pt modelId="{BF2E96FC-0124-4E56-8BB0-D3C5B1ECF57C}" type="pres">
      <dgm:prSet presAssocID="{76A2C687-2F82-451B-B8A3-616A0C26429D}" presName="horz1" presStyleCnt="0"/>
      <dgm:spPr/>
    </dgm:pt>
    <dgm:pt modelId="{2A1092C4-C10D-4C11-A559-6E8C8EFFE95E}" type="pres">
      <dgm:prSet presAssocID="{76A2C687-2F82-451B-B8A3-616A0C26429D}" presName="tx1" presStyleLbl="revTx" presStyleIdx="0" presStyleCnt="2"/>
      <dgm:spPr/>
    </dgm:pt>
    <dgm:pt modelId="{286225CB-B119-49C4-A303-50F136582D80}" type="pres">
      <dgm:prSet presAssocID="{76A2C687-2F82-451B-B8A3-616A0C26429D}" presName="vert1" presStyleCnt="0"/>
      <dgm:spPr/>
    </dgm:pt>
    <dgm:pt modelId="{A6722CDF-088B-4738-9442-B64E2FE83563}" type="pres">
      <dgm:prSet presAssocID="{BD9A8812-BC9E-4614-A1A3-E5D14781E143}" presName="thickLine" presStyleLbl="alignNode1" presStyleIdx="1" presStyleCnt="2"/>
      <dgm:spPr/>
    </dgm:pt>
    <dgm:pt modelId="{F5E61D1E-5FDB-4FB0-B924-72137AF84D0B}" type="pres">
      <dgm:prSet presAssocID="{BD9A8812-BC9E-4614-A1A3-E5D14781E143}" presName="horz1" presStyleCnt="0"/>
      <dgm:spPr/>
    </dgm:pt>
    <dgm:pt modelId="{2E160482-30A1-40AB-AFE0-1266F39ABAFB}" type="pres">
      <dgm:prSet presAssocID="{BD9A8812-BC9E-4614-A1A3-E5D14781E143}" presName="tx1" presStyleLbl="revTx" presStyleIdx="1" presStyleCnt="2"/>
      <dgm:spPr/>
    </dgm:pt>
    <dgm:pt modelId="{7E60F532-A452-4D20-9C67-5B8FF3533F09}" type="pres">
      <dgm:prSet presAssocID="{BD9A8812-BC9E-4614-A1A3-E5D14781E143}" presName="vert1" presStyleCnt="0"/>
      <dgm:spPr/>
    </dgm:pt>
  </dgm:ptLst>
  <dgm:cxnLst>
    <dgm:cxn modelId="{E7301517-E926-4F2C-9F8D-5F0E236A4512}" srcId="{F63DEE76-182F-4DDE-9CBB-C91F3E5E4E38}" destId="{76A2C687-2F82-451B-B8A3-616A0C26429D}" srcOrd="0" destOrd="0" parTransId="{6A16F6F4-2654-4E0F-AE72-412D219B8C36}" sibTransId="{ED2B992C-A4CF-4EBB-935A-82476B358BD5}"/>
    <dgm:cxn modelId="{A592D832-185F-4D13-B18E-7BA8EFCC6BAF}" type="presOf" srcId="{F63DEE76-182F-4DDE-9CBB-C91F3E5E4E38}" destId="{20F8D565-081E-4ABE-B9B2-34FDFC3481A7}" srcOrd="0" destOrd="0" presId="urn:microsoft.com/office/officeart/2008/layout/LinedList"/>
    <dgm:cxn modelId="{A613F69E-9806-41FF-8DDC-2C9EA81BEC64}" type="presOf" srcId="{76A2C687-2F82-451B-B8A3-616A0C26429D}" destId="{2A1092C4-C10D-4C11-A559-6E8C8EFFE95E}" srcOrd="0" destOrd="0" presId="urn:microsoft.com/office/officeart/2008/layout/LinedList"/>
    <dgm:cxn modelId="{E49305F0-C093-4289-8D22-47F5D3E7EEF3}" srcId="{F63DEE76-182F-4DDE-9CBB-C91F3E5E4E38}" destId="{BD9A8812-BC9E-4614-A1A3-E5D14781E143}" srcOrd="1" destOrd="0" parTransId="{24244508-2D83-4196-8688-B595FDEBEAAF}" sibTransId="{67FFD85D-326C-4586-9F1D-18F43C824D7A}"/>
    <dgm:cxn modelId="{B4E5B6F7-9AD8-435D-9F40-90FC2A0CF26B}" type="presOf" srcId="{BD9A8812-BC9E-4614-A1A3-E5D14781E143}" destId="{2E160482-30A1-40AB-AFE0-1266F39ABAFB}" srcOrd="0" destOrd="0" presId="urn:microsoft.com/office/officeart/2008/layout/LinedList"/>
    <dgm:cxn modelId="{716A1D2E-6CE9-4700-A78A-1D0FA3F0E690}" type="presParOf" srcId="{20F8D565-081E-4ABE-B9B2-34FDFC3481A7}" destId="{D3B352C5-5E5D-4AD0-BCFA-32B53A0F82F2}" srcOrd="0" destOrd="0" presId="urn:microsoft.com/office/officeart/2008/layout/LinedList"/>
    <dgm:cxn modelId="{97938BE3-1A11-4F2B-977D-AA0259D02EFB}" type="presParOf" srcId="{20F8D565-081E-4ABE-B9B2-34FDFC3481A7}" destId="{BF2E96FC-0124-4E56-8BB0-D3C5B1ECF57C}" srcOrd="1" destOrd="0" presId="urn:microsoft.com/office/officeart/2008/layout/LinedList"/>
    <dgm:cxn modelId="{B56675F6-6DD0-454C-9066-0E7D83727DEE}" type="presParOf" srcId="{BF2E96FC-0124-4E56-8BB0-D3C5B1ECF57C}" destId="{2A1092C4-C10D-4C11-A559-6E8C8EFFE95E}" srcOrd="0" destOrd="0" presId="urn:microsoft.com/office/officeart/2008/layout/LinedList"/>
    <dgm:cxn modelId="{F865BDA2-38D2-4105-A1F7-7F104D6D8BEA}" type="presParOf" srcId="{BF2E96FC-0124-4E56-8BB0-D3C5B1ECF57C}" destId="{286225CB-B119-49C4-A303-50F136582D80}" srcOrd="1" destOrd="0" presId="urn:microsoft.com/office/officeart/2008/layout/LinedList"/>
    <dgm:cxn modelId="{95255390-6E27-4819-A8E1-F080CC22E60E}" type="presParOf" srcId="{20F8D565-081E-4ABE-B9B2-34FDFC3481A7}" destId="{A6722CDF-088B-4738-9442-B64E2FE83563}" srcOrd="2" destOrd="0" presId="urn:microsoft.com/office/officeart/2008/layout/LinedList"/>
    <dgm:cxn modelId="{A88B1E0F-C7DC-4143-97ED-94DB6844BCC7}" type="presParOf" srcId="{20F8D565-081E-4ABE-B9B2-34FDFC3481A7}" destId="{F5E61D1E-5FDB-4FB0-B924-72137AF84D0B}" srcOrd="3" destOrd="0" presId="urn:microsoft.com/office/officeart/2008/layout/LinedList"/>
    <dgm:cxn modelId="{54F8D515-27BC-4D18-A481-83316E80E24F}" type="presParOf" srcId="{F5E61D1E-5FDB-4FB0-B924-72137AF84D0B}" destId="{2E160482-30A1-40AB-AFE0-1266F39ABAFB}" srcOrd="0" destOrd="0" presId="urn:microsoft.com/office/officeart/2008/layout/LinedList"/>
    <dgm:cxn modelId="{C54783D7-5B7C-426A-8630-9A35A6B45680}" type="presParOf" srcId="{F5E61D1E-5FDB-4FB0-B924-72137AF84D0B}" destId="{7E60F532-A452-4D20-9C67-5B8FF3533F0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pPr>
            <a:lnSpc>
              <a:spcPct val="100000"/>
            </a:lnSpc>
          </a:pPr>
          <a:r>
            <a:rPr lang="fr-CA" dirty="0"/>
            <a:t>Quelles aptitudes que tu possèdes t’aideraient à travailler dans le domaine de la santé ?</a:t>
          </a:r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76A2C687-2F82-451B-B8A3-616A0C26429D}">
      <dgm:prSet/>
      <dgm:spPr/>
      <dgm:t>
        <a:bodyPr/>
        <a:lstStyle/>
        <a:p>
          <a:pPr>
            <a:lnSpc>
              <a:spcPct val="100000"/>
            </a:lnSpc>
          </a:pPr>
          <a:r>
            <a:rPr lang="fr-CA" dirty="0"/>
            <a:t>Penses-tu que tu aimerais prendre soin des autres ? Pourquoi ?</a:t>
          </a:r>
        </a:p>
      </dgm:t>
    </dgm:pt>
    <dgm:pt modelId="{6A16F6F4-2654-4E0F-AE72-412D219B8C36}" type="parTrans" cxnId="{E7301517-E926-4F2C-9F8D-5F0E236A4512}">
      <dgm:prSet/>
      <dgm:spPr/>
      <dgm:t>
        <a:bodyPr/>
        <a:lstStyle/>
        <a:p>
          <a:endParaRPr lang="fr-CA"/>
        </a:p>
      </dgm:t>
    </dgm:pt>
    <dgm:pt modelId="{ED2B992C-A4CF-4EBB-935A-82476B358BD5}" type="sibTrans" cxnId="{E7301517-E926-4F2C-9F8D-5F0E236A4512}">
      <dgm:prSet/>
      <dgm:spPr/>
      <dgm:t>
        <a:bodyPr/>
        <a:lstStyle/>
        <a:p>
          <a:endParaRPr lang="fr-CA"/>
        </a:p>
      </dgm:t>
    </dgm:pt>
    <dgm:pt modelId="{88DC7810-00F1-4E56-898D-482AFBC1942E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4CE3EF7F-5291-4587-95A3-A3ADFB63F453}" type="pres">
      <dgm:prSet presAssocID="{76A2C687-2F82-451B-B8A3-616A0C26429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CD4B5BBD-B6BC-447B-A39F-9149BBAA5438}" type="pres">
      <dgm:prSet presAssocID="{ED2B992C-A4CF-4EBB-935A-82476B358BD5}" presName="spacer" presStyleCnt="0"/>
      <dgm:spPr/>
    </dgm:pt>
    <dgm:pt modelId="{C4A1E55A-BFC9-42F4-89C4-2B349E6BCF8F}" type="pres">
      <dgm:prSet presAssocID="{BD9A8812-BC9E-4614-A1A3-E5D14781E143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E7301517-E926-4F2C-9F8D-5F0E236A4512}" srcId="{F63DEE76-182F-4DDE-9CBB-C91F3E5E4E38}" destId="{76A2C687-2F82-451B-B8A3-616A0C26429D}" srcOrd="0" destOrd="0" parTransId="{6A16F6F4-2654-4E0F-AE72-412D219B8C36}" sibTransId="{ED2B992C-A4CF-4EBB-935A-82476B358BD5}"/>
    <dgm:cxn modelId="{91E6919D-971F-4E6F-BD1D-5ED8FEA25F09}" type="presOf" srcId="{76A2C687-2F82-451B-B8A3-616A0C26429D}" destId="{4CE3EF7F-5291-4587-95A3-A3ADFB63F453}" srcOrd="0" destOrd="0" presId="urn:microsoft.com/office/officeart/2005/8/layout/vList2"/>
    <dgm:cxn modelId="{5C0218A4-1BB9-4621-9BA0-FB1D8275B9B3}" type="presOf" srcId="{BD9A8812-BC9E-4614-A1A3-E5D14781E143}" destId="{C4A1E55A-BFC9-42F4-89C4-2B349E6BCF8F}" srcOrd="0" destOrd="0" presId="urn:microsoft.com/office/officeart/2005/8/layout/vList2"/>
    <dgm:cxn modelId="{1B5E48A5-84BA-43FC-9D76-2D1841B9787A}" type="presOf" srcId="{F63DEE76-182F-4DDE-9CBB-C91F3E5E4E38}" destId="{88DC7810-00F1-4E56-898D-482AFBC1942E}" srcOrd="0" destOrd="0" presId="urn:microsoft.com/office/officeart/2005/8/layout/vList2"/>
    <dgm:cxn modelId="{E49305F0-C093-4289-8D22-47F5D3E7EEF3}" srcId="{F63DEE76-182F-4DDE-9CBB-C91F3E5E4E38}" destId="{BD9A8812-BC9E-4614-A1A3-E5D14781E143}" srcOrd="1" destOrd="0" parTransId="{24244508-2D83-4196-8688-B595FDEBEAAF}" sibTransId="{67FFD85D-326C-4586-9F1D-18F43C824D7A}"/>
    <dgm:cxn modelId="{65C2F2E7-7A4F-4C59-AF0E-7C5F41B30E23}" type="presParOf" srcId="{88DC7810-00F1-4E56-898D-482AFBC1942E}" destId="{4CE3EF7F-5291-4587-95A3-A3ADFB63F453}" srcOrd="0" destOrd="0" presId="urn:microsoft.com/office/officeart/2005/8/layout/vList2"/>
    <dgm:cxn modelId="{221E18F6-591C-4A90-B38E-BF059FCA9BDC}" type="presParOf" srcId="{88DC7810-00F1-4E56-898D-482AFBC1942E}" destId="{CD4B5BBD-B6BC-447B-A39F-9149BBAA5438}" srcOrd="1" destOrd="0" presId="urn:microsoft.com/office/officeart/2005/8/layout/vList2"/>
    <dgm:cxn modelId="{6D37D074-7934-4CA7-8899-4FBAF5552054}" type="presParOf" srcId="{88DC7810-00F1-4E56-898D-482AFBC1942E}" destId="{C4A1E55A-BFC9-42F4-89C4-2B349E6BCF8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8/layout/LinedList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pPr>
            <a:lnSpc>
              <a:spcPct val="100000"/>
            </a:lnSpc>
          </a:pPr>
          <a:r>
            <a:rPr lang="fr-CA" dirty="0"/>
            <a:t>Es-tu une personne créative et comment exprimes-tu ta créativité ?</a:t>
          </a:r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E2FF987D-44CE-4613-AA22-8BA7C566F4FF}">
      <dgm:prSet/>
      <dgm:spPr/>
      <dgm:t>
        <a:bodyPr/>
        <a:lstStyle/>
        <a:p>
          <a:pPr>
            <a:lnSpc>
              <a:spcPct val="100000"/>
            </a:lnSpc>
          </a:pPr>
          <a:r>
            <a:rPr lang="fr-CA" dirty="0"/>
            <a:t>Penses-tu être fait pour ce type de métier ? Pourquoi ?</a:t>
          </a:r>
        </a:p>
      </dgm:t>
    </dgm:pt>
    <dgm:pt modelId="{73F4F0E9-2FC9-4D21-855C-543929FFD091}" type="parTrans" cxnId="{9FDE0FE0-6648-4734-98AB-C2E8B3CBC074}">
      <dgm:prSet/>
      <dgm:spPr/>
    </dgm:pt>
    <dgm:pt modelId="{38A17D0F-53FA-4857-B7F0-A3C9AFF498A9}" type="sibTrans" cxnId="{9FDE0FE0-6648-4734-98AB-C2E8B3CBC074}">
      <dgm:prSet/>
      <dgm:spPr/>
    </dgm:pt>
    <dgm:pt modelId="{4F74D4FA-29EA-4840-A29C-40A54787AAC1}" type="pres">
      <dgm:prSet presAssocID="{F63DEE76-182F-4DDE-9CBB-C91F3E5E4E38}" presName="vert0" presStyleCnt="0">
        <dgm:presLayoutVars>
          <dgm:dir/>
          <dgm:animOne val="branch"/>
          <dgm:animLvl val="lvl"/>
        </dgm:presLayoutVars>
      </dgm:prSet>
      <dgm:spPr/>
    </dgm:pt>
    <dgm:pt modelId="{2C2DD663-BFAC-4434-B460-EB9C9988A91D}" type="pres">
      <dgm:prSet presAssocID="{BD9A8812-BC9E-4614-A1A3-E5D14781E143}" presName="thickLine" presStyleLbl="alignNode1" presStyleIdx="0" presStyleCnt="2"/>
      <dgm:spPr/>
    </dgm:pt>
    <dgm:pt modelId="{667A68EC-0FE0-4415-990B-B8F8F787687E}" type="pres">
      <dgm:prSet presAssocID="{BD9A8812-BC9E-4614-A1A3-E5D14781E143}" presName="horz1" presStyleCnt="0"/>
      <dgm:spPr/>
    </dgm:pt>
    <dgm:pt modelId="{62A89B32-BCC3-40D4-BD93-51A93477BC8D}" type="pres">
      <dgm:prSet presAssocID="{BD9A8812-BC9E-4614-A1A3-E5D14781E143}" presName="tx1" presStyleLbl="revTx" presStyleIdx="0" presStyleCnt="2"/>
      <dgm:spPr/>
    </dgm:pt>
    <dgm:pt modelId="{A5C3C047-B9DF-4162-AB2D-7A30C4B95744}" type="pres">
      <dgm:prSet presAssocID="{BD9A8812-BC9E-4614-A1A3-E5D14781E143}" presName="vert1" presStyleCnt="0"/>
      <dgm:spPr/>
    </dgm:pt>
    <dgm:pt modelId="{83B6F62C-7265-4D3B-AB0A-D6A9ED652D8A}" type="pres">
      <dgm:prSet presAssocID="{E2FF987D-44CE-4613-AA22-8BA7C566F4FF}" presName="thickLine" presStyleLbl="alignNode1" presStyleIdx="1" presStyleCnt="2"/>
      <dgm:spPr/>
    </dgm:pt>
    <dgm:pt modelId="{AE4CE76A-C6C5-40B7-8EF0-E730AB7FB9AA}" type="pres">
      <dgm:prSet presAssocID="{E2FF987D-44CE-4613-AA22-8BA7C566F4FF}" presName="horz1" presStyleCnt="0"/>
      <dgm:spPr/>
    </dgm:pt>
    <dgm:pt modelId="{AA721158-F121-4C74-B50B-EB3530FEC6EA}" type="pres">
      <dgm:prSet presAssocID="{E2FF987D-44CE-4613-AA22-8BA7C566F4FF}" presName="tx1" presStyleLbl="revTx" presStyleIdx="1" presStyleCnt="2"/>
      <dgm:spPr/>
    </dgm:pt>
    <dgm:pt modelId="{964DB7BD-0B55-472A-A3D0-0D888EEB82A0}" type="pres">
      <dgm:prSet presAssocID="{E2FF987D-44CE-4613-AA22-8BA7C566F4FF}" presName="vert1" presStyleCnt="0"/>
      <dgm:spPr/>
    </dgm:pt>
  </dgm:ptLst>
  <dgm:cxnLst>
    <dgm:cxn modelId="{64DFB52F-2BAA-4CCA-B95B-F563816479AE}" type="presOf" srcId="{F63DEE76-182F-4DDE-9CBB-C91F3E5E4E38}" destId="{4F74D4FA-29EA-4840-A29C-40A54787AAC1}" srcOrd="0" destOrd="0" presId="urn:microsoft.com/office/officeart/2008/layout/LinedList"/>
    <dgm:cxn modelId="{1A185A63-B86A-4142-A3EF-EA2B6404BAE4}" type="presOf" srcId="{BD9A8812-BC9E-4614-A1A3-E5D14781E143}" destId="{62A89B32-BCC3-40D4-BD93-51A93477BC8D}" srcOrd="0" destOrd="0" presId="urn:microsoft.com/office/officeart/2008/layout/LinedList"/>
    <dgm:cxn modelId="{A7190ADA-7EE7-4732-8428-2C19A46306DA}" type="presOf" srcId="{E2FF987D-44CE-4613-AA22-8BA7C566F4FF}" destId="{AA721158-F121-4C74-B50B-EB3530FEC6EA}" srcOrd="0" destOrd="0" presId="urn:microsoft.com/office/officeart/2008/layout/LinedList"/>
    <dgm:cxn modelId="{9FDE0FE0-6648-4734-98AB-C2E8B3CBC074}" srcId="{F63DEE76-182F-4DDE-9CBB-C91F3E5E4E38}" destId="{E2FF987D-44CE-4613-AA22-8BA7C566F4FF}" srcOrd="1" destOrd="0" parTransId="{73F4F0E9-2FC9-4D21-855C-543929FFD091}" sibTransId="{38A17D0F-53FA-4857-B7F0-A3C9AFF498A9}"/>
    <dgm:cxn modelId="{E49305F0-C093-4289-8D22-47F5D3E7EEF3}" srcId="{F63DEE76-182F-4DDE-9CBB-C91F3E5E4E38}" destId="{BD9A8812-BC9E-4614-A1A3-E5D14781E143}" srcOrd="0" destOrd="0" parTransId="{24244508-2D83-4196-8688-B595FDEBEAAF}" sibTransId="{67FFD85D-326C-4586-9F1D-18F43C824D7A}"/>
    <dgm:cxn modelId="{F33B949C-F95F-4C29-A701-87BBF8A2C144}" type="presParOf" srcId="{4F74D4FA-29EA-4840-A29C-40A54787AAC1}" destId="{2C2DD663-BFAC-4434-B460-EB9C9988A91D}" srcOrd="0" destOrd="0" presId="urn:microsoft.com/office/officeart/2008/layout/LinedList"/>
    <dgm:cxn modelId="{8B3E003A-6B51-4F79-A6E0-CAA186ED4522}" type="presParOf" srcId="{4F74D4FA-29EA-4840-A29C-40A54787AAC1}" destId="{667A68EC-0FE0-4415-990B-B8F8F787687E}" srcOrd="1" destOrd="0" presId="urn:microsoft.com/office/officeart/2008/layout/LinedList"/>
    <dgm:cxn modelId="{909CBCB5-8854-4B23-9EA8-9142C1613D2F}" type="presParOf" srcId="{667A68EC-0FE0-4415-990B-B8F8F787687E}" destId="{62A89B32-BCC3-40D4-BD93-51A93477BC8D}" srcOrd="0" destOrd="0" presId="urn:microsoft.com/office/officeart/2008/layout/LinedList"/>
    <dgm:cxn modelId="{C44F6A2D-EC54-4AF5-AEBC-91416A9F16A8}" type="presParOf" srcId="{667A68EC-0FE0-4415-990B-B8F8F787687E}" destId="{A5C3C047-B9DF-4162-AB2D-7A30C4B95744}" srcOrd="1" destOrd="0" presId="urn:microsoft.com/office/officeart/2008/layout/LinedList"/>
    <dgm:cxn modelId="{AED0560C-1779-489E-B7D2-7CDBA9547D69}" type="presParOf" srcId="{4F74D4FA-29EA-4840-A29C-40A54787AAC1}" destId="{83B6F62C-7265-4D3B-AB0A-D6A9ED652D8A}" srcOrd="2" destOrd="0" presId="urn:microsoft.com/office/officeart/2008/layout/LinedList"/>
    <dgm:cxn modelId="{7F94F6F4-824E-4CB0-91CC-88A89D76EA7A}" type="presParOf" srcId="{4F74D4FA-29EA-4840-A29C-40A54787AAC1}" destId="{AE4CE76A-C6C5-40B7-8EF0-E730AB7FB9AA}" srcOrd="3" destOrd="0" presId="urn:microsoft.com/office/officeart/2008/layout/LinedList"/>
    <dgm:cxn modelId="{1B3A9F9B-C544-496C-91AD-ECC748F6DB56}" type="presParOf" srcId="{AE4CE76A-C6C5-40B7-8EF0-E730AB7FB9AA}" destId="{AA721158-F121-4C74-B50B-EB3530FEC6EA}" srcOrd="0" destOrd="0" presId="urn:microsoft.com/office/officeart/2008/layout/LinedList"/>
    <dgm:cxn modelId="{1B2667D9-7902-4965-A120-4E310B2A504E}" type="presParOf" srcId="{AE4CE76A-C6C5-40B7-8EF0-E730AB7FB9AA}" destId="{964DB7BD-0B55-472A-A3D0-0D888EEB82A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63DEE76-182F-4DDE-9CBB-C91F3E5E4E38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BD9A8812-BC9E-4614-A1A3-E5D14781E143}">
      <dgm:prSet/>
      <dgm:spPr/>
      <dgm:t>
        <a:bodyPr/>
        <a:lstStyle/>
        <a:p>
          <a:r>
            <a:rPr lang="en-US" dirty="0"/>
            <a:t>Quelle matière scolaire </a:t>
          </a:r>
          <a:r>
            <a:rPr lang="en-US" dirty="0" err="1"/>
            <a:t>est</a:t>
          </a:r>
          <a:r>
            <a:rPr lang="en-US" dirty="0"/>
            <a:t> très </a:t>
          </a:r>
          <a:r>
            <a:rPr lang="en-US" dirty="0" err="1"/>
            <a:t>présente</a:t>
          </a:r>
          <a:r>
            <a:rPr lang="en-US" dirty="0"/>
            <a:t> dans </a:t>
          </a:r>
          <a:r>
            <a:rPr lang="en-US" dirty="0" err="1"/>
            <a:t>en</a:t>
          </a:r>
          <a:r>
            <a:rPr lang="en-US" dirty="0"/>
            <a:t> fabrication </a:t>
          </a:r>
          <a:r>
            <a:rPr lang="en-US" dirty="0" err="1"/>
            <a:t>mécanique</a:t>
          </a:r>
          <a:r>
            <a:rPr lang="en-US" dirty="0"/>
            <a:t>? </a:t>
          </a:r>
        </a:p>
      </dgm:t>
    </dgm:pt>
    <dgm:pt modelId="{24244508-2D83-4196-8688-B595FDEBEAAF}" type="parTrans" cxnId="{E49305F0-C093-4289-8D22-47F5D3E7EEF3}">
      <dgm:prSet/>
      <dgm:spPr/>
      <dgm:t>
        <a:bodyPr/>
        <a:lstStyle/>
        <a:p>
          <a:endParaRPr lang="en-US"/>
        </a:p>
      </dgm:t>
    </dgm:pt>
    <dgm:pt modelId="{67FFD85D-326C-4586-9F1D-18F43C824D7A}" type="sibTrans" cxnId="{E49305F0-C093-4289-8D22-47F5D3E7EEF3}">
      <dgm:prSet/>
      <dgm:spPr/>
      <dgm:t>
        <a:bodyPr/>
        <a:lstStyle/>
        <a:p>
          <a:endParaRPr lang="en-US"/>
        </a:p>
      </dgm:t>
    </dgm:pt>
    <dgm:pt modelId="{E2FF987D-44CE-4613-AA22-8BA7C566F4FF}">
      <dgm:prSet/>
      <dgm:spPr/>
      <dgm:t>
        <a:bodyPr/>
        <a:lstStyle/>
        <a:p>
          <a:r>
            <a:rPr lang="fr-CA" dirty="0"/>
            <a:t>Aimes-tu comprendre comment les choses fonctionnent? </a:t>
          </a:r>
          <a:endParaRPr lang="en-US" dirty="0"/>
        </a:p>
      </dgm:t>
    </dgm:pt>
    <dgm:pt modelId="{73F4F0E9-2FC9-4D21-855C-543929FFD091}" type="parTrans" cxnId="{9FDE0FE0-6648-4734-98AB-C2E8B3CBC074}">
      <dgm:prSet/>
      <dgm:spPr/>
      <dgm:t>
        <a:bodyPr/>
        <a:lstStyle/>
        <a:p>
          <a:endParaRPr lang="fr-CA"/>
        </a:p>
      </dgm:t>
    </dgm:pt>
    <dgm:pt modelId="{38A17D0F-53FA-4857-B7F0-A3C9AFF498A9}" type="sibTrans" cxnId="{9FDE0FE0-6648-4734-98AB-C2E8B3CBC074}">
      <dgm:prSet/>
      <dgm:spPr/>
    </dgm:pt>
    <dgm:pt modelId="{C53136CF-80DE-46E2-A116-CD32FD5ECEA8}" type="pres">
      <dgm:prSet presAssocID="{F63DEE76-182F-4DDE-9CBB-C91F3E5E4E38}" presName="linear" presStyleCnt="0">
        <dgm:presLayoutVars>
          <dgm:animLvl val="lvl"/>
          <dgm:resizeHandles val="exact"/>
        </dgm:presLayoutVars>
      </dgm:prSet>
      <dgm:spPr/>
    </dgm:pt>
    <dgm:pt modelId="{9A0C9774-91D2-4F89-8BCA-B41218AABEBE}" type="pres">
      <dgm:prSet presAssocID="{BD9A8812-BC9E-4614-A1A3-E5D14781E14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CA70D9D-FC52-4A97-881D-5440A05E8763}" type="pres">
      <dgm:prSet presAssocID="{67FFD85D-326C-4586-9F1D-18F43C824D7A}" presName="spacer" presStyleCnt="0"/>
      <dgm:spPr/>
    </dgm:pt>
    <dgm:pt modelId="{04CAE015-2143-4614-BF0B-D694B7E37710}" type="pres">
      <dgm:prSet presAssocID="{E2FF987D-44CE-4613-AA22-8BA7C566F4FF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61211323-27CB-443E-9D5F-10088FBD8901}" type="presOf" srcId="{E2FF987D-44CE-4613-AA22-8BA7C566F4FF}" destId="{04CAE015-2143-4614-BF0B-D694B7E37710}" srcOrd="0" destOrd="0" presId="urn:microsoft.com/office/officeart/2005/8/layout/vList2"/>
    <dgm:cxn modelId="{D0F98FDD-84D4-4680-996F-C2E3BC1F0441}" type="presOf" srcId="{F63DEE76-182F-4DDE-9CBB-C91F3E5E4E38}" destId="{C53136CF-80DE-46E2-A116-CD32FD5ECEA8}" srcOrd="0" destOrd="0" presId="urn:microsoft.com/office/officeart/2005/8/layout/vList2"/>
    <dgm:cxn modelId="{9FDE0FE0-6648-4734-98AB-C2E8B3CBC074}" srcId="{F63DEE76-182F-4DDE-9CBB-C91F3E5E4E38}" destId="{E2FF987D-44CE-4613-AA22-8BA7C566F4FF}" srcOrd="1" destOrd="0" parTransId="{73F4F0E9-2FC9-4D21-855C-543929FFD091}" sibTransId="{38A17D0F-53FA-4857-B7F0-A3C9AFF498A9}"/>
    <dgm:cxn modelId="{E49305F0-C093-4289-8D22-47F5D3E7EEF3}" srcId="{F63DEE76-182F-4DDE-9CBB-C91F3E5E4E38}" destId="{BD9A8812-BC9E-4614-A1A3-E5D14781E143}" srcOrd="0" destOrd="0" parTransId="{24244508-2D83-4196-8688-B595FDEBEAAF}" sibTransId="{67FFD85D-326C-4586-9F1D-18F43C824D7A}"/>
    <dgm:cxn modelId="{4712EDF5-8035-43E8-97A0-6AF043E53574}" type="presOf" srcId="{BD9A8812-BC9E-4614-A1A3-E5D14781E143}" destId="{9A0C9774-91D2-4F89-8BCA-B41218AABEBE}" srcOrd="0" destOrd="0" presId="urn:microsoft.com/office/officeart/2005/8/layout/vList2"/>
    <dgm:cxn modelId="{271108EF-0759-4D7C-BB3D-F1040C48F839}" type="presParOf" srcId="{C53136CF-80DE-46E2-A116-CD32FD5ECEA8}" destId="{9A0C9774-91D2-4F89-8BCA-B41218AABEBE}" srcOrd="0" destOrd="0" presId="urn:microsoft.com/office/officeart/2005/8/layout/vList2"/>
    <dgm:cxn modelId="{154C176A-D7A6-4FAA-9C73-65029F2E9687}" type="presParOf" srcId="{C53136CF-80DE-46E2-A116-CD32FD5ECEA8}" destId="{FCA70D9D-FC52-4A97-881D-5440A05E8763}" srcOrd="1" destOrd="0" presId="urn:microsoft.com/office/officeart/2005/8/layout/vList2"/>
    <dgm:cxn modelId="{7BCDD8E8-C732-43B5-A738-8F80AD1DEC48}" type="presParOf" srcId="{C53136CF-80DE-46E2-A116-CD32FD5ECEA8}" destId="{04CAE015-2143-4614-BF0B-D694B7E3771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12D11C-C1A7-4A0F-B228-D931DA6848F4}">
      <dsp:nvSpPr>
        <dsp:cNvPr id="0" name=""/>
        <dsp:cNvSpPr/>
      </dsp:nvSpPr>
      <dsp:spPr>
        <a:xfrm>
          <a:off x="0" y="32831"/>
          <a:ext cx="10515600" cy="20685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l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5200" kern="1200" dirty="0"/>
            <a:t>Est-ce que certains objets à trouver te sont familiers ?</a:t>
          </a:r>
        </a:p>
      </dsp:txBody>
      <dsp:txXfrm>
        <a:off x="100979" y="133810"/>
        <a:ext cx="10313642" cy="1866602"/>
      </dsp:txXfrm>
    </dsp:sp>
    <dsp:sp modelId="{70094AD6-AAB2-48BB-8368-64E688FB1A56}">
      <dsp:nvSpPr>
        <dsp:cNvPr id="0" name=""/>
        <dsp:cNvSpPr/>
      </dsp:nvSpPr>
      <dsp:spPr>
        <a:xfrm>
          <a:off x="0" y="2251152"/>
          <a:ext cx="10515600" cy="20685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l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5200" kern="1200" dirty="0"/>
            <a:t>Est-ce que ces métiers t’intéressent ? Pourquoi ?</a:t>
          </a:r>
        </a:p>
      </dsp:txBody>
      <dsp:txXfrm>
        <a:off x="100979" y="2352131"/>
        <a:ext cx="10313642" cy="186660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F9AEDF-00D3-4FF0-A9AA-ACF53516132C}">
      <dsp:nvSpPr>
        <dsp:cNvPr id="0" name=""/>
        <dsp:cNvSpPr/>
      </dsp:nvSpPr>
      <dsp:spPr>
        <a:xfrm>
          <a:off x="0" y="9587"/>
          <a:ext cx="6304539" cy="7956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 dirty="0"/>
            <a:t>Si tu avais à choisir, préférais-tu travailler dans une machine ou avec des outils ? Pourquoi ?</a:t>
          </a:r>
          <a:endParaRPr lang="en-US" sz="2000" kern="1200" dirty="0"/>
        </a:p>
      </dsp:txBody>
      <dsp:txXfrm>
        <a:off x="38838" y="48425"/>
        <a:ext cx="6226863" cy="717924"/>
      </dsp:txXfrm>
    </dsp:sp>
    <dsp:sp modelId="{85E053C0-AF98-4975-BB81-CC4CBC7D824F}">
      <dsp:nvSpPr>
        <dsp:cNvPr id="0" name=""/>
        <dsp:cNvSpPr/>
      </dsp:nvSpPr>
      <dsp:spPr>
        <a:xfrm>
          <a:off x="0" y="862787"/>
          <a:ext cx="6304539" cy="7956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 dirty="0"/>
            <a:t>Penses-tu que tu aimerais travailler sous terre ? Pourquoi ?</a:t>
          </a:r>
        </a:p>
      </dsp:txBody>
      <dsp:txXfrm>
        <a:off x="38838" y="901625"/>
        <a:ext cx="6226863" cy="71792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DAA691-C70B-45D6-8CC7-392ECFA9EDE1}">
      <dsp:nvSpPr>
        <dsp:cNvPr id="0" name=""/>
        <dsp:cNvSpPr/>
      </dsp:nvSpPr>
      <dsp:spPr>
        <a:xfrm>
          <a:off x="0" y="64179"/>
          <a:ext cx="5092194" cy="206973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900" kern="1200" dirty="0"/>
            <a:t>As-tu déjà fait de la construction ou de la rénovation avec quelqu’un ? As-tu aimé ça ?</a:t>
          </a:r>
          <a:endParaRPr lang="en-US" sz="2900" kern="1200" dirty="0"/>
        </a:p>
      </dsp:txBody>
      <dsp:txXfrm>
        <a:off x="101036" y="165215"/>
        <a:ext cx="4890122" cy="1867658"/>
      </dsp:txXfrm>
    </dsp:sp>
    <dsp:sp modelId="{0D944A22-22B3-4C51-AE71-C2EE92DAB0FC}">
      <dsp:nvSpPr>
        <dsp:cNvPr id="0" name=""/>
        <dsp:cNvSpPr/>
      </dsp:nvSpPr>
      <dsp:spPr>
        <a:xfrm>
          <a:off x="0" y="2217429"/>
          <a:ext cx="5092194" cy="206973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900" kern="1200" dirty="0"/>
            <a:t>Selon toi, qu’est-ce qui est le plus important quand on construit quelque chose ?</a:t>
          </a:r>
          <a:endParaRPr lang="en-US" sz="2900" kern="1200" dirty="0"/>
        </a:p>
      </dsp:txBody>
      <dsp:txXfrm>
        <a:off x="101036" y="2318465"/>
        <a:ext cx="4890122" cy="186765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B65370-B5F2-40FA-9B4D-576AEA895B5C}">
      <dsp:nvSpPr>
        <dsp:cNvPr id="0" name=""/>
        <dsp:cNvSpPr/>
      </dsp:nvSpPr>
      <dsp:spPr>
        <a:xfrm>
          <a:off x="0" y="144189"/>
          <a:ext cx="5092194" cy="19796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600" kern="1200" dirty="0"/>
            <a:t>Est-ce que travailler avec de la machinerie lourde t’intéresse ? Pourquoi ?</a:t>
          </a:r>
          <a:endParaRPr lang="en-US" sz="3600" kern="1200" dirty="0"/>
        </a:p>
      </dsp:txBody>
      <dsp:txXfrm>
        <a:off x="96638" y="240827"/>
        <a:ext cx="4898918" cy="1786364"/>
      </dsp:txXfrm>
    </dsp:sp>
    <dsp:sp modelId="{45439391-E4C7-4C59-851C-4891BAD49650}">
      <dsp:nvSpPr>
        <dsp:cNvPr id="0" name=""/>
        <dsp:cNvSpPr/>
      </dsp:nvSpPr>
      <dsp:spPr>
        <a:xfrm>
          <a:off x="0" y="2227509"/>
          <a:ext cx="5092194" cy="19796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600" kern="1200" dirty="0"/>
            <a:t>Aimes-tu résoudre des problèmes ou des </a:t>
          </a:r>
          <a:r>
            <a:rPr lang="fr-CA" sz="3600" kern="1200"/>
            <a:t>énigmes ?</a:t>
          </a:r>
          <a:endParaRPr lang="fr-CA" sz="3600" kern="1200" dirty="0"/>
        </a:p>
      </dsp:txBody>
      <dsp:txXfrm>
        <a:off x="96638" y="2324147"/>
        <a:ext cx="4898918" cy="17863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A97E0-407E-4E55-9F22-3EDE2F256291}">
      <dsp:nvSpPr>
        <dsp:cNvPr id="0" name=""/>
        <dsp:cNvSpPr/>
      </dsp:nvSpPr>
      <dsp:spPr>
        <a:xfrm>
          <a:off x="0" y="369909"/>
          <a:ext cx="5393361" cy="17596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200" kern="1200" dirty="0"/>
            <a:t>Quelles sont tes aptitudes qui seraient un avantage pour toi dans le domaine agricole ?</a:t>
          </a:r>
        </a:p>
      </dsp:txBody>
      <dsp:txXfrm>
        <a:off x="85900" y="455809"/>
        <a:ext cx="5221561" cy="1587880"/>
      </dsp:txXfrm>
    </dsp:sp>
    <dsp:sp modelId="{BE91FA85-063D-4B3E-92D8-B50B0E097C4D}">
      <dsp:nvSpPr>
        <dsp:cNvPr id="0" name=""/>
        <dsp:cNvSpPr/>
      </dsp:nvSpPr>
      <dsp:spPr>
        <a:xfrm>
          <a:off x="0" y="2221749"/>
          <a:ext cx="5393361" cy="17596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200" kern="1200" dirty="0"/>
            <a:t>Si tu devais travailler dans le domaine agricole, quel type de ferme choisirais-tu ?</a:t>
          </a:r>
          <a:endParaRPr lang="en-US" sz="3200" kern="1200" dirty="0"/>
        </a:p>
      </dsp:txBody>
      <dsp:txXfrm>
        <a:off x="85900" y="2307649"/>
        <a:ext cx="5221561" cy="15878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814FAF-ADAD-4D4A-8965-2192C779ADF1}">
      <dsp:nvSpPr>
        <dsp:cNvPr id="0" name=""/>
        <dsp:cNvSpPr/>
      </dsp:nvSpPr>
      <dsp:spPr>
        <a:xfrm>
          <a:off x="0" y="36781"/>
          <a:ext cx="3822189" cy="180435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100" kern="1200" dirty="0"/>
            <a:t>Est-ce que travailler pour de la clientèle est quelque chose qui t’intéresse ? Pourquoi ?</a:t>
          </a:r>
        </a:p>
      </dsp:txBody>
      <dsp:txXfrm>
        <a:off x="88082" y="124863"/>
        <a:ext cx="3646025" cy="1628195"/>
      </dsp:txXfrm>
    </dsp:sp>
    <dsp:sp modelId="{D3B72A0B-9248-4EAB-BFD8-AB8935CB9C00}">
      <dsp:nvSpPr>
        <dsp:cNvPr id="0" name=""/>
        <dsp:cNvSpPr/>
      </dsp:nvSpPr>
      <dsp:spPr>
        <a:xfrm>
          <a:off x="0" y="1901621"/>
          <a:ext cx="3822189" cy="180435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100" kern="1200" dirty="0"/>
            <a:t>Si tu avais à choisir entre travailler en cuisine, en pâtisserie ou en boucherie, lequel de ces endroits préférerais-tu et pourquoi ?</a:t>
          </a:r>
        </a:p>
      </dsp:txBody>
      <dsp:txXfrm>
        <a:off x="88082" y="1989703"/>
        <a:ext cx="3646025" cy="162819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023FEF-D58F-4901-AD2F-484CF0468841}">
      <dsp:nvSpPr>
        <dsp:cNvPr id="0" name=""/>
        <dsp:cNvSpPr/>
      </dsp:nvSpPr>
      <dsp:spPr>
        <a:xfrm>
          <a:off x="0" y="9587"/>
          <a:ext cx="6304539" cy="7956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 dirty="0"/>
            <a:t>Quels outils as-tu découverts aujourd’hui dans ce domaine ?</a:t>
          </a:r>
        </a:p>
      </dsp:txBody>
      <dsp:txXfrm>
        <a:off x="38838" y="48425"/>
        <a:ext cx="6226863" cy="717924"/>
      </dsp:txXfrm>
    </dsp:sp>
    <dsp:sp modelId="{D3802690-BF3B-4015-AE38-8C3E192A681F}">
      <dsp:nvSpPr>
        <dsp:cNvPr id="0" name=""/>
        <dsp:cNvSpPr/>
      </dsp:nvSpPr>
      <dsp:spPr>
        <a:xfrm>
          <a:off x="0" y="862787"/>
          <a:ext cx="6304539" cy="79560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 dirty="0"/>
            <a:t>Crois-tu que tu aimerais travailler en forêt ? Pourquoi ?</a:t>
          </a:r>
        </a:p>
      </dsp:txBody>
      <dsp:txXfrm>
        <a:off x="38838" y="901625"/>
        <a:ext cx="6226863" cy="71792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B38EBF-B26E-4518-91E9-0C37E1A4FE2D}">
      <dsp:nvSpPr>
        <dsp:cNvPr id="0" name=""/>
        <dsp:cNvSpPr/>
      </dsp:nvSpPr>
      <dsp:spPr>
        <a:xfrm>
          <a:off x="0" y="10684"/>
          <a:ext cx="6304539" cy="79450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 dirty="0"/>
            <a:t>Aimes-tu réparer ou assembler des machines ? Pourquoi ?</a:t>
          </a:r>
        </a:p>
      </dsp:txBody>
      <dsp:txXfrm>
        <a:off x="38784" y="49468"/>
        <a:ext cx="6226971" cy="716935"/>
      </dsp:txXfrm>
    </dsp:sp>
    <dsp:sp modelId="{17E4AF85-3AC8-42C3-9019-9A76BEA0C0A5}">
      <dsp:nvSpPr>
        <dsp:cNvPr id="0" name=""/>
        <dsp:cNvSpPr/>
      </dsp:nvSpPr>
      <dsp:spPr>
        <a:xfrm>
          <a:off x="0" y="862787"/>
          <a:ext cx="6304539" cy="79450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 dirty="0"/>
            <a:t>Est-ce que tu es une personne qui aime travailler de tes mains ? Si oui, dans quel contexte ?</a:t>
          </a:r>
        </a:p>
      </dsp:txBody>
      <dsp:txXfrm>
        <a:off x="38784" y="901571"/>
        <a:ext cx="6226971" cy="71693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B352C5-5E5D-4AD0-BCFA-32B53A0F82F2}">
      <dsp:nvSpPr>
        <dsp:cNvPr id="0" name=""/>
        <dsp:cNvSpPr/>
      </dsp:nvSpPr>
      <dsp:spPr>
        <a:xfrm>
          <a:off x="0" y="0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1092C4-C10D-4C11-A559-6E8C8EFFE95E}">
      <dsp:nvSpPr>
        <dsp:cNvPr id="0" name=""/>
        <dsp:cNvSpPr/>
      </dsp:nvSpPr>
      <dsp:spPr>
        <a:xfrm>
          <a:off x="0" y="0"/>
          <a:ext cx="10515600" cy="21756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t" anchorCtr="0">
          <a:noAutofit/>
        </a:bodyPr>
        <a:lstStyle/>
        <a:p>
          <a:pPr marL="0" lvl="0" indent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5000" kern="1200" dirty="0"/>
            <a:t>Est-ce que travailler dans un garage t’intéresserait ? Pourquoi ?</a:t>
          </a:r>
        </a:p>
      </dsp:txBody>
      <dsp:txXfrm>
        <a:off x="0" y="0"/>
        <a:ext cx="10515600" cy="2175669"/>
      </dsp:txXfrm>
    </dsp:sp>
    <dsp:sp modelId="{A6722CDF-088B-4738-9442-B64E2FE83563}">
      <dsp:nvSpPr>
        <dsp:cNvPr id="0" name=""/>
        <dsp:cNvSpPr/>
      </dsp:nvSpPr>
      <dsp:spPr>
        <a:xfrm>
          <a:off x="0" y="2175669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160482-30A1-40AB-AFE0-1266F39ABAFB}">
      <dsp:nvSpPr>
        <dsp:cNvPr id="0" name=""/>
        <dsp:cNvSpPr/>
      </dsp:nvSpPr>
      <dsp:spPr>
        <a:xfrm>
          <a:off x="0" y="2175669"/>
          <a:ext cx="10515600" cy="21756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t" anchorCtr="0">
          <a:noAutofit/>
        </a:bodyPr>
        <a:lstStyle/>
        <a:p>
          <a:pPr marL="0" lvl="0" indent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5000" kern="1200" dirty="0"/>
            <a:t>Quelles matières scolaires sont importantes pour devenir mécanicien ?</a:t>
          </a:r>
        </a:p>
      </dsp:txBody>
      <dsp:txXfrm>
        <a:off x="0" y="2175669"/>
        <a:ext cx="10515600" cy="217566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E3EF7F-5291-4587-95A3-A3ADFB63F453}">
      <dsp:nvSpPr>
        <dsp:cNvPr id="0" name=""/>
        <dsp:cNvSpPr/>
      </dsp:nvSpPr>
      <dsp:spPr>
        <a:xfrm>
          <a:off x="0" y="26214"/>
          <a:ext cx="6304539" cy="78185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800" kern="1200" dirty="0"/>
            <a:t>Penses-tu que tu aimerais prendre soin des autres ? Pourquoi ?</a:t>
          </a:r>
        </a:p>
      </dsp:txBody>
      <dsp:txXfrm>
        <a:off x="38167" y="64381"/>
        <a:ext cx="6228205" cy="705518"/>
      </dsp:txXfrm>
    </dsp:sp>
    <dsp:sp modelId="{C4A1E55A-BFC9-42F4-89C4-2B349E6BCF8F}">
      <dsp:nvSpPr>
        <dsp:cNvPr id="0" name=""/>
        <dsp:cNvSpPr/>
      </dsp:nvSpPr>
      <dsp:spPr>
        <a:xfrm>
          <a:off x="0" y="859907"/>
          <a:ext cx="6304539" cy="78185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800" kern="1200" dirty="0"/>
            <a:t>Quelles aptitudes que tu possèdes t’aideraient à travailler dans le domaine de la santé ?</a:t>
          </a:r>
        </a:p>
      </dsp:txBody>
      <dsp:txXfrm>
        <a:off x="38167" y="898074"/>
        <a:ext cx="6228205" cy="70551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2DD663-BFAC-4434-B460-EB9C9988A91D}">
      <dsp:nvSpPr>
        <dsp:cNvPr id="0" name=""/>
        <dsp:cNvSpPr/>
      </dsp:nvSpPr>
      <dsp:spPr>
        <a:xfrm>
          <a:off x="0" y="0"/>
          <a:ext cx="4619621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2A89B32-BCC3-40D4-BD93-51A93477BC8D}">
      <dsp:nvSpPr>
        <dsp:cNvPr id="0" name=""/>
        <dsp:cNvSpPr/>
      </dsp:nvSpPr>
      <dsp:spPr>
        <a:xfrm>
          <a:off x="0" y="0"/>
          <a:ext cx="4619621" cy="19218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200" kern="1200" dirty="0"/>
            <a:t>Es-tu une personne créative et comment exprimes-tu ta créativité ?</a:t>
          </a:r>
        </a:p>
      </dsp:txBody>
      <dsp:txXfrm>
        <a:off x="0" y="0"/>
        <a:ext cx="4619621" cy="1921833"/>
      </dsp:txXfrm>
    </dsp:sp>
    <dsp:sp modelId="{83B6F62C-7265-4D3B-AB0A-D6A9ED652D8A}">
      <dsp:nvSpPr>
        <dsp:cNvPr id="0" name=""/>
        <dsp:cNvSpPr/>
      </dsp:nvSpPr>
      <dsp:spPr>
        <a:xfrm>
          <a:off x="0" y="1921833"/>
          <a:ext cx="4619621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A721158-F121-4C74-B50B-EB3530FEC6EA}">
      <dsp:nvSpPr>
        <dsp:cNvPr id="0" name=""/>
        <dsp:cNvSpPr/>
      </dsp:nvSpPr>
      <dsp:spPr>
        <a:xfrm>
          <a:off x="0" y="1921833"/>
          <a:ext cx="4619621" cy="19218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200" kern="1200" dirty="0"/>
            <a:t>Penses-tu être fait pour ce type de métier ? Pourquoi ?</a:t>
          </a:r>
        </a:p>
      </dsp:txBody>
      <dsp:txXfrm>
        <a:off x="0" y="1921833"/>
        <a:ext cx="4619621" cy="192183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0C9774-91D2-4F89-8BCA-B41218AABEBE}">
      <dsp:nvSpPr>
        <dsp:cNvPr id="0" name=""/>
        <dsp:cNvSpPr/>
      </dsp:nvSpPr>
      <dsp:spPr>
        <a:xfrm>
          <a:off x="0" y="2117"/>
          <a:ext cx="6358432" cy="181467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Quelle matière scolaire </a:t>
          </a:r>
          <a:r>
            <a:rPr lang="en-US" sz="3300" kern="1200" dirty="0" err="1"/>
            <a:t>est</a:t>
          </a:r>
          <a:r>
            <a:rPr lang="en-US" sz="3300" kern="1200" dirty="0"/>
            <a:t> très </a:t>
          </a:r>
          <a:r>
            <a:rPr lang="en-US" sz="3300" kern="1200" dirty="0" err="1"/>
            <a:t>présente</a:t>
          </a:r>
          <a:r>
            <a:rPr lang="en-US" sz="3300" kern="1200" dirty="0"/>
            <a:t> dans </a:t>
          </a:r>
          <a:r>
            <a:rPr lang="en-US" sz="3300" kern="1200" dirty="0" err="1"/>
            <a:t>en</a:t>
          </a:r>
          <a:r>
            <a:rPr lang="en-US" sz="3300" kern="1200" dirty="0"/>
            <a:t> fabrication </a:t>
          </a:r>
          <a:r>
            <a:rPr lang="en-US" sz="3300" kern="1200" dirty="0" err="1"/>
            <a:t>mécanique</a:t>
          </a:r>
          <a:r>
            <a:rPr lang="en-US" sz="3300" kern="1200" dirty="0"/>
            <a:t>? </a:t>
          </a:r>
        </a:p>
      </dsp:txBody>
      <dsp:txXfrm>
        <a:off x="88585" y="90702"/>
        <a:ext cx="6181262" cy="1637500"/>
      </dsp:txXfrm>
    </dsp:sp>
    <dsp:sp modelId="{04CAE015-2143-4614-BF0B-D694B7E37710}">
      <dsp:nvSpPr>
        <dsp:cNvPr id="0" name=""/>
        <dsp:cNvSpPr/>
      </dsp:nvSpPr>
      <dsp:spPr>
        <a:xfrm>
          <a:off x="0" y="1911827"/>
          <a:ext cx="6358432" cy="181467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300" kern="1200" dirty="0"/>
            <a:t>Aimes-tu comprendre comment les choses fonctionnent? </a:t>
          </a:r>
          <a:endParaRPr lang="en-US" sz="3300" kern="1200" dirty="0"/>
        </a:p>
      </dsp:txBody>
      <dsp:txXfrm>
        <a:off x="88585" y="2000412"/>
        <a:ext cx="6181262" cy="1637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266AE-6466-4FAD-8528-C8FDE3292244}" type="datetimeFigureOut">
              <a:rPr lang="fr-CA" smtClean="0"/>
              <a:t>2026-02-10</a:t>
            </a:fld>
            <a:endParaRPr lang="fr-CA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038586-3E2B-4CCB-BDA7-843D73D2293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76153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38586-3E2B-4CCB-BDA7-843D73D22939}" type="slidenum">
              <a:rPr lang="fr-CA" smtClean="0"/>
              <a:t>10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81010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38586-3E2B-4CCB-BDA7-843D73D22939}" type="slidenum">
              <a:rPr lang="fr-CA" smtClean="0"/>
              <a:t>33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61453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2026-02-10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94404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2026-02-10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65379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2026-02-10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13152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2026-02-10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68071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2026-02-10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3035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2026-02-10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26078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2026-02-10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78596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2026-02-10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02828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2026-02-10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78571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2026-02-10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25488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A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8A-A666-4B4C-8FF4-E7236A898453}" type="datetimeFigureOut">
              <a:rPr lang="fr-CA" smtClean="0"/>
              <a:t>2026-02-10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6999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F2978A-A666-4B4C-8FF4-E7236A898453}" type="datetimeFigureOut">
              <a:rPr lang="fr-CA" smtClean="0"/>
              <a:t>2026-02-10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E448E-3466-4739-9525-27A4C94A182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17019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x1m2JIa5F_w?si=dAkgKLe7rJaR1O7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vimeo.com/1060590478/454df5ec76?share=copy&amp;fl=sv&amp;fe=ci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7.jpeg"/><Relationship Id="rId7" Type="http://schemas.openxmlformats.org/officeDocument/2006/relationships/diagramColors" Target="../diagrams/colors4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gAfDl-1Fl5k?si=O0DwrNsdPY6Qvz7x" TargetMode="External"/><Relationship Id="rId2" Type="http://schemas.openxmlformats.org/officeDocument/2006/relationships/hyperlink" Target="https://youtu.be/pjgejfISj5o?si=o5NWWEPG5nfx53Eh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1.jpeg"/><Relationship Id="rId7" Type="http://schemas.openxmlformats.org/officeDocument/2006/relationships/diagramColors" Target="../diagrams/colors5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-WKrBnCUgZg" TargetMode="External"/><Relationship Id="rId2" Type="http://schemas.openxmlformats.org/officeDocument/2006/relationships/hyperlink" Target="https://youtu.be/MKqsrghCZnE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tlch4_XvLKY?si=4OQwoRLeyNrmL80u" TargetMode="External"/><Relationship Id="rId2" Type="http://schemas.openxmlformats.org/officeDocument/2006/relationships/hyperlink" Target="https://www.youtube.com/watch?v=2Qw0OL0kwx4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34.jpg"/><Relationship Id="rId7" Type="http://schemas.openxmlformats.org/officeDocument/2006/relationships/diagramColors" Target="../diagrams/colors7.xm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i2rKFzBDMpQ?si=_hcp_zvf9Q0Otwth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WL5brd_f5b4?si=9APF3qBNgq-ikg0V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_nhf8qhsSrE?si=3HOhWiR7997HBQGr" TargetMode="External"/><Relationship Id="rId2" Type="http://schemas.openxmlformats.org/officeDocument/2006/relationships/hyperlink" Target="https://youtu.be/nLAhQ8UG3qI?si=wSFNhLJxz3S4J733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vimeo.com/1021066574/373e54e15b?share=copy&amp;fl=sv&amp;fe=ci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53.jpeg"/><Relationship Id="rId7" Type="http://schemas.openxmlformats.org/officeDocument/2006/relationships/diagramColors" Target="../diagrams/colors10.xm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aoaM3jaA9M" TargetMode="External"/><Relationship Id="rId2" Type="http://schemas.openxmlformats.org/officeDocument/2006/relationships/hyperlink" Target="https://www.youtube.com/watch?v=J5yGrYQSUdM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57.jpeg"/><Relationship Id="rId7" Type="http://schemas.openxmlformats.org/officeDocument/2006/relationships/diagramColors" Target="../diagrams/colors11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u3JLAqpSzo8?si=E3x8NOPkEQuN6X91" TargetMode="External"/><Relationship Id="rId2" Type="http://schemas.openxmlformats.org/officeDocument/2006/relationships/hyperlink" Target="https://youtu.be/_9au-6RsnWg?si=JcaBGaKqDnyaFz92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vimeo.com/1059856395/79f43ff947?share=copy&amp;fl=sv&amp;fe=ci" TargetMode="Externa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62.jpeg"/><Relationship Id="rId7" Type="http://schemas.openxmlformats.org/officeDocument/2006/relationships/diagramColors" Target="../diagrams/colors12.xml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N9Ntx4VMgcw?si=mtRp3viR9lUtLqlX" TargetMode="External"/><Relationship Id="rId2" Type="http://schemas.openxmlformats.org/officeDocument/2006/relationships/hyperlink" Target="https://youtu.be/bFA5LmUygwU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vimeo.com/1062793671/2c775816ba?share=copy&amp;fl=sv&amp;fe=ci" TargetMode="External"/><Relationship Id="rId4" Type="http://schemas.openxmlformats.org/officeDocument/2006/relationships/hyperlink" Target="https://youtu.be/1oGcSuhksXA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7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5F90CE-02A8-E0D7-C3EB-641B9D193D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96257" y="1476214"/>
            <a:ext cx="4832888" cy="1952786"/>
          </a:xfrm>
        </p:spPr>
        <p:txBody>
          <a:bodyPr/>
          <a:lstStyle/>
          <a:p>
            <a:r>
              <a:rPr lang="fr-CA" sz="6600" dirty="0"/>
              <a:t>Découvre des métiers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1ACB716-3BFA-6DA8-C087-C8196EE80A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15324" y="5624816"/>
            <a:ext cx="3608522" cy="969900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fr-CA" dirty="0"/>
              <a:t>activité complémentaire au cherche et trouve de destination FP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90A529A-EB15-D4B0-5A3F-76CD63C67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8386">
            <a:off x="830549" y="150280"/>
            <a:ext cx="5255548" cy="6801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1079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B7FCA3-FB6F-14E2-9825-12982265D6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5416138-4A91-BA46-1FC8-AE92AA6E5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fr-CA" sz="5400"/>
              <a:t>Restauration</a:t>
            </a:r>
          </a:p>
        </p:txBody>
      </p:sp>
      <p:sp>
        <p:nvSpPr>
          <p:cNvPr id="35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44B2682-B2D7-B613-987F-D5D7031521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r>
              <a:rPr lang="fr-CA" sz="2200" dirty="0"/>
              <a:t>Métier possible</a:t>
            </a:r>
          </a:p>
          <a:p>
            <a:r>
              <a:rPr lang="fr-CA" sz="2200" dirty="0"/>
              <a:t>Champs d’intérêts</a:t>
            </a:r>
          </a:p>
          <a:p>
            <a:r>
              <a:rPr lang="fr-CA" sz="2200" dirty="0"/>
              <a:t>Aptitudes</a:t>
            </a:r>
          </a:p>
          <a:p>
            <a:r>
              <a:rPr lang="fr-CA" sz="2200" dirty="0"/>
              <a:t>Outils de travails</a:t>
            </a:r>
          </a:p>
          <a:p>
            <a:r>
              <a:rPr lang="fr-CA" sz="2400" dirty="0"/>
              <a:t>Lieux travail</a:t>
            </a:r>
          </a:p>
          <a:p>
            <a:endParaRPr lang="fr-CA" sz="2200" dirty="0"/>
          </a:p>
          <a:p>
            <a:endParaRPr lang="fr-CA" sz="22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F344B91-51E5-B121-D70D-5BFB2A47D0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" r="31024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496003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D457FF-08A3-5EA4-A8A3-CDB507DB7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48E7ECA-24CF-4700-622F-21F94B326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/>
              <a:t>Capsule du domaine de la restauration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DA48179-3F47-536D-1846-15CB4773D7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dirty="0"/>
              <a:t>cuisinier</a:t>
            </a:r>
          </a:p>
          <a:p>
            <a:r>
              <a:rPr lang="fr-CA" u="sng" dirty="0">
                <a:hlinkClick r:id="rId2"/>
              </a:rPr>
              <a:t>https://youtu.be/x1m2JIa5F_w?si=dAkgKLe7rJaR1O7G</a:t>
            </a:r>
            <a:endParaRPr lang="fr-CA" dirty="0"/>
          </a:p>
          <a:p>
            <a:br>
              <a:rPr lang="fr-CA" b="1" dirty="0"/>
            </a:br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690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DAB05F-F456-7C20-7578-E446D9AB6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27A0E35-96BE-5A45-3847-6DDEEDB3B0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6"/>
          <a:stretch>
            <a:fillRect/>
          </a:stretch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C45070F9-B34E-3CB1-3205-3E51D24514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2689846"/>
              </p:ext>
            </p:extLst>
          </p:nvPr>
        </p:nvGraphicFramePr>
        <p:xfrm>
          <a:off x="7531610" y="2434201"/>
          <a:ext cx="3822189" cy="3742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66177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9E3B74-DAD4-0356-A4B6-4BDEFF264B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E1A92768-C90D-4200-8975-84CC4D4BC9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B83E09B-44BD-7664-7F45-787CD24D3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0" r="12908" b="-1"/>
          <a:stretch>
            <a:fillRect/>
          </a:stretch>
        </p:blipFill>
        <p:spPr>
          <a:xfrm>
            <a:off x="20" y="10"/>
            <a:ext cx="4003019" cy="3388883"/>
          </a:xfrm>
          <a:prstGeom prst="rect">
            <a:avLst/>
          </a:prstGeom>
        </p:spPr>
      </p:pic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5A3B5A45-FA5C-6EDD-2538-C827F98CD4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1" r="13381"/>
          <a:stretch>
            <a:fillRect/>
          </a:stretch>
        </p:blipFill>
        <p:spPr>
          <a:xfrm>
            <a:off x="4094479" y="10"/>
            <a:ext cx="4014047" cy="338327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7E794BD6-1ADE-35F1-8DC6-7C25E42375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1" r="8614" b="3"/>
          <a:stretch>
            <a:fillRect/>
          </a:stretch>
        </p:blipFill>
        <p:spPr>
          <a:xfrm>
            <a:off x="8188960" y="10"/>
            <a:ext cx="4003039" cy="338327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3B438E3F-3B4C-D441-203E-6399756EA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6" r="9602" b="-2"/>
          <a:stretch>
            <a:fillRect/>
          </a:stretch>
        </p:blipFill>
        <p:spPr>
          <a:xfrm>
            <a:off x="20" y="3469102"/>
            <a:ext cx="4003019" cy="3388893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4428DF5F-743D-3B9E-63C8-F2740A0C6D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22" r="7343" b="-2"/>
          <a:stretch>
            <a:fillRect/>
          </a:stretch>
        </p:blipFill>
        <p:spPr>
          <a:xfrm>
            <a:off x="4094479" y="3469102"/>
            <a:ext cx="4014047" cy="338328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D55D7C1-7E24-B055-C344-5C9F8DE42D8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5" r="9049" b="-2"/>
          <a:stretch>
            <a:fillRect/>
          </a:stretch>
        </p:blipFill>
        <p:spPr>
          <a:xfrm>
            <a:off x="8199966" y="3469102"/>
            <a:ext cx="3992034" cy="3388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0155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B37B4A-1251-F757-EFAC-9CD4E9A803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E7F83F91-FAE8-7495-C1E8-CA4E79B6FF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A7FB9C8-ED4B-E997-7064-1E879D725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7715" y="467271"/>
            <a:ext cx="4195674" cy="2052522"/>
          </a:xfrm>
        </p:spPr>
        <p:txBody>
          <a:bodyPr anchor="b">
            <a:normAutofit/>
          </a:bodyPr>
          <a:lstStyle/>
          <a:p>
            <a:r>
              <a:rPr lang="fr-CA" sz="5600"/>
              <a:t>Foresterie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CB377AC-DB5E-C509-FD12-0C4296FB11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7715" y="2990818"/>
            <a:ext cx="4195675" cy="2913872"/>
          </a:xfrm>
        </p:spPr>
        <p:txBody>
          <a:bodyPr anchor="t">
            <a:normAutofit/>
          </a:bodyPr>
          <a:lstStyle/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Métier possible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Champs d’intérêts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Aptitudes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Outils de travails</a:t>
            </a:r>
          </a:p>
          <a:p>
            <a:r>
              <a:rPr lang="fr-CA" sz="2000" dirty="0"/>
              <a:t>Lieux travail</a:t>
            </a:r>
          </a:p>
          <a:p>
            <a:endParaRPr lang="fr-CA" sz="2000" dirty="0">
              <a:solidFill>
                <a:schemeClr val="tx1">
                  <a:alpha val="80000"/>
                </a:schemeClr>
              </a:solidFill>
            </a:endParaRPr>
          </a:p>
          <a:p>
            <a:endParaRPr lang="fr-CA" sz="2000" dirty="0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30" name="Freeform: Shape 18">
            <a:extLst>
              <a:ext uri="{FF2B5EF4-FFF2-40B4-BE49-F238E27FC236}">
                <a16:creationId xmlns:a16="http://schemas.microsoft.com/office/drawing/2014/main" id="{643584DD-A4FE-02C6-679D-9B952B1417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50930" y="3942512"/>
            <a:ext cx="3238728" cy="2915488"/>
          </a:xfrm>
          <a:custGeom>
            <a:avLst/>
            <a:gdLst>
              <a:gd name="connsiteX0" fmla="*/ 1619364 w 3238728"/>
              <a:gd name="connsiteY0" fmla="*/ 0 h 2915488"/>
              <a:gd name="connsiteX1" fmla="*/ 3238728 w 3238728"/>
              <a:gd name="connsiteY1" fmla="*/ 1619364 h 2915488"/>
              <a:gd name="connsiteX2" fmla="*/ 2649430 w 3238728"/>
              <a:gd name="connsiteY2" fmla="*/ 2868944 h 2915488"/>
              <a:gd name="connsiteX3" fmla="*/ 2587188 w 3238728"/>
              <a:gd name="connsiteY3" fmla="*/ 2915488 h 2915488"/>
              <a:gd name="connsiteX4" fmla="*/ 651541 w 3238728"/>
              <a:gd name="connsiteY4" fmla="*/ 2915488 h 2915488"/>
              <a:gd name="connsiteX5" fmla="*/ 589298 w 3238728"/>
              <a:gd name="connsiteY5" fmla="*/ 2868944 h 2915488"/>
              <a:gd name="connsiteX6" fmla="*/ 0 w 3238728"/>
              <a:gd name="connsiteY6" fmla="*/ 1619364 h 2915488"/>
              <a:gd name="connsiteX7" fmla="*/ 1619364 w 3238728"/>
              <a:gd name="connsiteY7" fmla="*/ 0 h 29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8728" h="2915488">
                <a:moveTo>
                  <a:pt x="1619364" y="0"/>
                </a:moveTo>
                <a:cubicBezTo>
                  <a:pt x="2513714" y="0"/>
                  <a:pt x="3238728" y="725014"/>
                  <a:pt x="3238728" y="1619364"/>
                </a:cubicBezTo>
                <a:cubicBezTo>
                  <a:pt x="3238728" y="2122436"/>
                  <a:pt x="3009329" y="2571929"/>
                  <a:pt x="2649430" y="2868944"/>
                </a:cubicBezTo>
                <a:lnTo>
                  <a:pt x="2587188" y="2915488"/>
                </a:lnTo>
                <a:lnTo>
                  <a:pt x="651541" y="2915488"/>
                </a:lnTo>
                <a:lnTo>
                  <a:pt x="589298" y="2868944"/>
                </a:lnTo>
                <a:cubicBezTo>
                  <a:pt x="229399" y="2571929"/>
                  <a:pt x="0" y="2122436"/>
                  <a:pt x="0" y="1619364"/>
                </a:cubicBezTo>
                <a:cubicBezTo>
                  <a:pt x="0" y="725014"/>
                  <a:pt x="725014" y="0"/>
                  <a:pt x="161936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20">
            <a:extLst>
              <a:ext uri="{FF2B5EF4-FFF2-40B4-BE49-F238E27FC236}">
                <a16:creationId xmlns:a16="http://schemas.microsoft.com/office/drawing/2014/main" id="{21CEFAC7-C399-A19C-197C-E5DAF3C50B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154502" cy="4167582"/>
          </a:xfrm>
          <a:custGeom>
            <a:avLst/>
            <a:gdLst>
              <a:gd name="connsiteX0" fmla="*/ 1209514 w 4154502"/>
              <a:gd name="connsiteY0" fmla="*/ 0 h 4167582"/>
              <a:gd name="connsiteX1" fmla="*/ 2782034 w 4154502"/>
              <a:gd name="connsiteY1" fmla="*/ 0 h 4167582"/>
              <a:gd name="connsiteX2" fmla="*/ 2836049 w 4154502"/>
              <a:gd name="connsiteY2" fmla="*/ 19770 h 4167582"/>
              <a:gd name="connsiteX3" fmla="*/ 4154502 w 4154502"/>
              <a:gd name="connsiteY3" fmla="*/ 2008854 h 4167582"/>
              <a:gd name="connsiteX4" fmla="*/ 1995774 w 4154502"/>
              <a:gd name="connsiteY4" fmla="*/ 4167582 h 4167582"/>
              <a:gd name="connsiteX5" fmla="*/ 6690 w 4154502"/>
              <a:gd name="connsiteY5" fmla="*/ 2849129 h 4167582"/>
              <a:gd name="connsiteX6" fmla="*/ 0 w 4154502"/>
              <a:gd name="connsiteY6" fmla="*/ 2830852 h 4167582"/>
              <a:gd name="connsiteX7" fmla="*/ 0 w 4154502"/>
              <a:gd name="connsiteY7" fmla="*/ 1186857 h 4167582"/>
              <a:gd name="connsiteX8" fmla="*/ 6690 w 4154502"/>
              <a:gd name="connsiteY8" fmla="*/ 1168580 h 4167582"/>
              <a:gd name="connsiteX9" fmla="*/ 1155500 w 4154502"/>
              <a:gd name="connsiteY9" fmla="*/ 19770 h 416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54502" h="4167582">
                <a:moveTo>
                  <a:pt x="1209514" y="0"/>
                </a:moveTo>
                <a:lnTo>
                  <a:pt x="2782034" y="0"/>
                </a:lnTo>
                <a:lnTo>
                  <a:pt x="2836049" y="19770"/>
                </a:lnTo>
                <a:cubicBezTo>
                  <a:pt x="3610849" y="347482"/>
                  <a:pt x="4154502" y="1114679"/>
                  <a:pt x="4154502" y="2008854"/>
                </a:cubicBezTo>
                <a:cubicBezTo>
                  <a:pt x="4154502" y="3201087"/>
                  <a:pt x="3188007" y="4167582"/>
                  <a:pt x="1995774" y="4167582"/>
                </a:cubicBezTo>
                <a:cubicBezTo>
                  <a:pt x="1101599" y="4167582"/>
                  <a:pt x="334402" y="3623929"/>
                  <a:pt x="6690" y="2849129"/>
                </a:cubicBezTo>
                <a:lnTo>
                  <a:pt x="0" y="2830852"/>
                </a:lnTo>
                <a:lnTo>
                  <a:pt x="0" y="1186857"/>
                </a:lnTo>
                <a:lnTo>
                  <a:pt x="6690" y="1168580"/>
                </a:lnTo>
                <a:cubicBezTo>
                  <a:pt x="225165" y="652046"/>
                  <a:pt x="638966" y="238245"/>
                  <a:pt x="1155500" y="1977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19073DB-924B-F0E1-B7C6-1F7278ACC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6" r="13254" b="3"/>
          <a:stretch>
            <a:fillRect/>
          </a:stretch>
        </p:blipFill>
        <p:spPr>
          <a:xfrm>
            <a:off x="-3" y="10"/>
            <a:ext cx="4317456" cy="4167571"/>
          </a:xfrm>
          <a:custGeom>
            <a:avLst/>
            <a:gdLst/>
            <a:ahLst/>
            <a:cxnLst/>
            <a:rect l="l" t="t" r="r" b="b"/>
            <a:pathLst>
              <a:path w="4317456" h="4167581">
                <a:moveTo>
                  <a:pt x="1372466" y="0"/>
                </a:moveTo>
                <a:lnTo>
                  <a:pt x="2944990" y="0"/>
                </a:lnTo>
                <a:lnTo>
                  <a:pt x="2999002" y="19769"/>
                </a:lnTo>
                <a:cubicBezTo>
                  <a:pt x="3773802" y="347482"/>
                  <a:pt x="4317456" y="1114680"/>
                  <a:pt x="4317456" y="2008853"/>
                </a:cubicBezTo>
                <a:cubicBezTo>
                  <a:pt x="4317456" y="3201085"/>
                  <a:pt x="3350960" y="4167581"/>
                  <a:pt x="2158728" y="4167581"/>
                </a:cubicBezTo>
                <a:cubicBezTo>
                  <a:pt x="966497" y="4167581"/>
                  <a:pt x="0" y="3201085"/>
                  <a:pt x="0" y="2008853"/>
                </a:cubicBezTo>
                <a:cubicBezTo>
                  <a:pt x="0" y="1114680"/>
                  <a:pt x="543654" y="347482"/>
                  <a:pt x="1318454" y="19769"/>
                </a:cubicBezTo>
                <a:close/>
              </a:path>
            </a:pathLst>
          </a:cu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330D381-B63A-A43D-46AD-55B4BC2B78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9" r="13935" b="-4"/>
          <a:stretch>
            <a:fillRect/>
          </a:stretch>
        </p:blipFill>
        <p:spPr>
          <a:xfrm>
            <a:off x="2767505" y="3942512"/>
            <a:ext cx="3238727" cy="2915488"/>
          </a:xfrm>
          <a:custGeom>
            <a:avLst/>
            <a:gdLst/>
            <a:ahLst/>
            <a:cxnLst/>
            <a:rect l="l" t="t" r="r" b="b"/>
            <a:pathLst>
              <a:path w="3238727" h="2915488">
                <a:moveTo>
                  <a:pt x="1619364" y="0"/>
                </a:moveTo>
                <a:cubicBezTo>
                  <a:pt x="2513714" y="0"/>
                  <a:pt x="3238727" y="725014"/>
                  <a:pt x="3238727" y="1619364"/>
                </a:cubicBezTo>
                <a:cubicBezTo>
                  <a:pt x="3238727" y="2122436"/>
                  <a:pt x="3009328" y="2571928"/>
                  <a:pt x="2649429" y="2868943"/>
                </a:cubicBezTo>
                <a:lnTo>
                  <a:pt x="2587186" y="2915488"/>
                </a:lnTo>
                <a:lnTo>
                  <a:pt x="651541" y="2915488"/>
                </a:lnTo>
                <a:lnTo>
                  <a:pt x="589298" y="2868943"/>
                </a:lnTo>
                <a:cubicBezTo>
                  <a:pt x="229399" y="2571928"/>
                  <a:pt x="0" y="2122436"/>
                  <a:pt x="0" y="1619364"/>
                </a:cubicBezTo>
                <a:cubicBezTo>
                  <a:pt x="0" y="725014"/>
                  <a:pt x="725014" y="0"/>
                  <a:pt x="1619364" y="0"/>
                </a:cubicBezTo>
                <a:close/>
              </a:path>
            </a:pathLst>
          </a:custGeom>
        </p:spPr>
      </p:pic>
      <p:grpSp>
        <p:nvGrpSpPr>
          <p:cNvPr id="32" name="Group 22">
            <a:extLst>
              <a:ext uri="{FF2B5EF4-FFF2-40B4-BE49-F238E27FC236}">
                <a16:creationId xmlns:a16="http://schemas.microsoft.com/office/drawing/2014/main" id="{F5BD4F6F-1341-49D6-D3EE-256A66A127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03825" y="1771652"/>
            <a:ext cx="3486643" cy="2754874"/>
            <a:chOff x="1303825" y="1771652"/>
            <a:chExt cx="3486643" cy="2754874"/>
          </a:xfrm>
        </p:grpSpPr>
        <p:sp>
          <p:nvSpPr>
            <p:cNvPr id="33" name="Graphic 11">
              <a:extLst>
                <a:ext uri="{FF2B5EF4-FFF2-40B4-BE49-F238E27FC236}">
                  <a16:creationId xmlns:a16="http://schemas.microsoft.com/office/drawing/2014/main" id="{A7251621-4639-5948-1421-6FC474E7D8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618953" y="1771652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solidFill>
              <a:schemeClr val="accent1"/>
            </a:solidFill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Graphic 10">
              <a:extLst>
                <a:ext uri="{FF2B5EF4-FFF2-40B4-BE49-F238E27FC236}">
                  <a16:creationId xmlns:a16="http://schemas.microsoft.com/office/drawing/2014/main" id="{2185EAAE-4666-983A-EC97-2F6743173B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04045" y="3208746"/>
              <a:ext cx="112426" cy="112426"/>
            </a:xfrm>
            <a:custGeom>
              <a:avLst/>
              <a:gdLst>
                <a:gd name="connsiteX0" fmla="*/ 112426 w 112426"/>
                <a:gd name="connsiteY0" fmla="*/ 56213 h 112426"/>
                <a:gd name="connsiteX1" fmla="*/ 56213 w 112426"/>
                <a:gd name="connsiteY1" fmla="*/ 112426 h 112426"/>
                <a:gd name="connsiteX2" fmla="*/ 0 w 112426"/>
                <a:gd name="connsiteY2" fmla="*/ 56213 h 112426"/>
                <a:gd name="connsiteX3" fmla="*/ 56213 w 112426"/>
                <a:gd name="connsiteY3" fmla="*/ 0 h 112426"/>
                <a:gd name="connsiteX4" fmla="*/ 112426 w 112426"/>
                <a:gd name="connsiteY4" fmla="*/ 56213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26" h="112426">
                  <a:moveTo>
                    <a:pt x="112426" y="56213"/>
                  </a:moveTo>
                  <a:cubicBezTo>
                    <a:pt x="112426" y="87259"/>
                    <a:pt x="87259" y="112426"/>
                    <a:pt x="56213" y="112426"/>
                  </a:cubicBezTo>
                  <a:cubicBezTo>
                    <a:pt x="25167" y="112426"/>
                    <a:pt x="0" y="87259"/>
                    <a:pt x="0" y="56213"/>
                  </a:cubicBezTo>
                  <a:cubicBezTo>
                    <a:pt x="0" y="25167"/>
                    <a:pt x="25167" y="0"/>
                    <a:pt x="56213" y="0"/>
                  </a:cubicBezTo>
                  <a:cubicBezTo>
                    <a:pt x="87259" y="0"/>
                    <a:pt x="112426" y="25167"/>
                    <a:pt x="112426" y="56213"/>
                  </a:cubicBezTo>
                  <a:close/>
                </a:path>
              </a:pathLst>
            </a:custGeom>
            <a:solidFill>
              <a:schemeClr val="accent1"/>
            </a:solidFill>
            <a:ln w="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Graphic 12">
              <a:extLst>
                <a:ext uri="{FF2B5EF4-FFF2-40B4-BE49-F238E27FC236}">
                  <a16:creationId xmlns:a16="http://schemas.microsoft.com/office/drawing/2014/main" id="{C2318A57-9E8A-C6E3-8C4D-A589037212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3825" y="4368981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solidFill>
              <a:schemeClr val="accent1"/>
            </a:solidFill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4CA3549-7DB3-ED86-FE52-7A85611A38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3893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28047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EFCCCF-F888-554D-6C90-1DAD31237D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71235EF-4A9B-06B0-B689-62909DFA7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/>
              <a:t>Capsule du domaine de la foresterie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8F483EF-DA1A-0385-24C5-70B681860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dirty="0"/>
              <a:t>Opérateur et technicien</a:t>
            </a:r>
          </a:p>
          <a:p>
            <a:r>
              <a:rPr lang="fr-CA" u="sng" dirty="0">
                <a:hlinkClick r:id="rId2"/>
              </a:rPr>
              <a:t>https://vimeo.com/1060590478/454df5ec76?share=copy&amp;fl=sv&amp;fe=ci</a:t>
            </a:r>
            <a:endParaRPr lang="fr-CA" u="sng" dirty="0"/>
          </a:p>
          <a:p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8486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CF3DCB-4369-9A1D-6F8C-74DD54462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41AB65AE-A08D-4F43-8E53-5F1B8D8424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0BD8B5E-5020-7322-37AF-7437261942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3" r="7347" b="1"/>
          <a:stretch>
            <a:fillRect/>
          </a:stretch>
        </p:blipFill>
        <p:spPr>
          <a:xfrm>
            <a:off x="838199" y="536943"/>
            <a:ext cx="4153757" cy="390033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F361D0B7-7851-CA8E-D071-D5EEB111E3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" r="-2" b="1426"/>
          <a:stretch>
            <a:fillRect/>
          </a:stretch>
        </p:blipFill>
        <p:spPr>
          <a:xfrm>
            <a:off x="5183372" y="536943"/>
            <a:ext cx="6304539" cy="3900336"/>
          </a:xfrm>
          <a:prstGeom prst="rect">
            <a:avLst/>
          </a:pr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677C830F-59A2-2E86-D056-1B37DD9B184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7988707"/>
              </p:ext>
            </p:extLst>
          </p:nvPr>
        </p:nvGraphicFramePr>
        <p:xfrm>
          <a:off x="5183372" y="4625162"/>
          <a:ext cx="6304540" cy="1667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4350475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1DFAB8-BDDF-2696-A7A2-8B20A3175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5A59F003-E00A-43F9-91DC-CC54E3B87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4797C47-26AC-08AA-BD25-156379B6AD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" t="23103" r="6800"/>
          <a:stretch>
            <a:fillRect/>
          </a:stretch>
        </p:blipFill>
        <p:spPr>
          <a:xfrm>
            <a:off x="20" y="10"/>
            <a:ext cx="12191981" cy="6857990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D74A4382-E3AD-430A-9A1F-DFA3E0E77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799865" y="-1524511"/>
            <a:ext cx="4592270" cy="12192001"/>
          </a:xfrm>
          <a:prstGeom prst="rect">
            <a:avLst/>
          </a:prstGeom>
          <a:gradFill>
            <a:gsLst>
              <a:gs pos="35000">
                <a:schemeClr val="tx1">
                  <a:alpha val="46000"/>
                </a:schemeClr>
              </a:gs>
              <a:gs pos="21000">
                <a:schemeClr val="tx1">
                  <a:alpha val="3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9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D021D15-E1D6-3106-F1C4-6C6741587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553" y="3091928"/>
            <a:ext cx="9078562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>
                <a:solidFill>
                  <a:schemeClr val="bg1"/>
                </a:solidFill>
              </a:rPr>
              <a:t>Mécanique industrielle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9F40191-0F44-4FD1-82CC-ACB507C14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75039"/>
            <a:ext cx="9785897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1256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0AF963-BC52-CA2E-40F8-8B6F5F286E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14338A-C179-671E-B5D5-32F76B1F7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/>
              <a:t>Capsule du domaine mécanique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C18A619-5753-FD9A-3733-8C0E3F657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b="1" dirty="0"/>
              <a:t>Mécanique en machinerie fixe</a:t>
            </a:r>
          </a:p>
          <a:p>
            <a:r>
              <a:rPr lang="fr-CA" b="1" dirty="0">
                <a:hlinkClick r:id="rId2"/>
              </a:rPr>
              <a:t>https://youtu.be/pjgejfISj5o?si=o5NWWEPG5nfx53Eh</a:t>
            </a:r>
            <a:endParaRPr lang="fr-CA" b="1" dirty="0"/>
          </a:p>
          <a:p>
            <a:r>
              <a:rPr lang="fr-CA" b="1" dirty="0"/>
              <a:t>Électromécanicien</a:t>
            </a:r>
          </a:p>
          <a:p>
            <a:r>
              <a:rPr lang="fr-CA" b="1" dirty="0">
                <a:hlinkClick r:id="rId3"/>
              </a:rPr>
              <a:t>https://youtu.be/gAfDl-1Fl5k?si=O0DwrNsdPY6Qvz7x</a:t>
            </a:r>
            <a:endParaRPr lang="fr-CA" b="1" dirty="0"/>
          </a:p>
          <a:p>
            <a:pPr marL="0" indent="0">
              <a:buNone/>
            </a:pPr>
            <a:br>
              <a:rPr lang="fr-CA" b="1" dirty="0"/>
            </a:br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69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FD7B75-7E16-1B99-2468-51F7B43E9A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80DF40B2-80F7-4E71-B46C-284163F365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D315D50-172B-948C-98D1-CBBF6EA59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48464"/>
            <a:ext cx="3807187" cy="2228074"/>
          </a:xfrm>
        </p:spPr>
        <p:txBody>
          <a:bodyPr>
            <a:normAutofit/>
          </a:bodyPr>
          <a:lstStyle/>
          <a:p>
            <a:r>
              <a:rPr lang="fr-CA" sz="4000"/>
              <a:t>Mécanique industrielle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3760816-11DD-CEA9-A837-80128A50EE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962279"/>
            <a:ext cx="3799425" cy="3143241"/>
          </a:xfrm>
        </p:spPr>
        <p:txBody>
          <a:bodyPr>
            <a:normAutofit/>
          </a:bodyPr>
          <a:lstStyle/>
          <a:p>
            <a:r>
              <a:rPr lang="fr-CA" sz="2000" dirty="0"/>
              <a:t>Métier possible</a:t>
            </a:r>
          </a:p>
          <a:p>
            <a:r>
              <a:rPr lang="fr-CA" sz="2000" dirty="0"/>
              <a:t>Champs d’intérêts</a:t>
            </a:r>
          </a:p>
          <a:p>
            <a:r>
              <a:rPr lang="fr-CA" sz="2000" dirty="0"/>
              <a:t>Aptitudes</a:t>
            </a:r>
          </a:p>
          <a:p>
            <a:r>
              <a:rPr lang="fr-CA" sz="2000" dirty="0"/>
              <a:t>Outils de travails</a:t>
            </a:r>
          </a:p>
          <a:p>
            <a:r>
              <a:rPr lang="fr-CA" sz="2000" dirty="0"/>
              <a:t>Lieux travail</a:t>
            </a:r>
          </a:p>
          <a:p>
            <a:endParaRPr lang="fr-CA" sz="2000" dirty="0"/>
          </a:p>
          <a:p>
            <a:endParaRPr lang="fr-CA" sz="20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9777B21-6748-E51E-064B-DA3D176C0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8" r="11284"/>
          <a:stretch>
            <a:fillRect/>
          </a:stretch>
        </p:blipFill>
        <p:spPr>
          <a:xfrm>
            <a:off x="5010386" y="10"/>
            <a:ext cx="7181613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66012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4E1BEB12-92AF-4445-98AD-4C7756E7C9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0522C2C-7B5C-48A7-A969-03941E5D2E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Freeform 13">
            <a:extLst>
              <a:ext uri="{FF2B5EF4-FFF2-40B4-BE49-F238E27FC236}">
                <a16:creationId xmlns:a16="http://schemas.microsoft.com/office/drawing/2014/main" id="{9C682A1A-5B2D-4111-BBD6-620165633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69476" y="220196"/>
            <a:ext cx="9422524" cy="6637806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val 13">
            <a:extLst>
              <a:ext uri="{FF2B5EF4-FFF2-40B4-BE49-F238E27FC236}">
                <a16:creationId xmlns:a16="http://schemas.microsoft.com/office/drawing/2014/main" id="{D6EE29F2-D77F-4BD0-A20B-334D316A1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09800" y="2099696"/>
            <a:ext cx="1942241" cy="18895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22D09ED2-868F-42C6-866E-F92E0CEF3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520172">
            <a:off x="1613162" y="1492572"/>
            <a:ext cx="2987899" cy="2987899"/>
          </a:xfrm>
          <a:prstGeom prst="arc">
            <a:avLst>
              <a:gd name="adj1" fmla="val 14455503"/>
              <a:gd name="adj2" fmla="val 227775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8635A46-5E06-E6FE-9FA5-B4F8E78DC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1939159"/>
            <a:ext cx="7644627" cy="275108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6000" b="0" i="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Qu’est</a:t>
            </a:r>
            <a:r>
              <a:rPr lang="en-US" sz="6000" b="0" i="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6000" b="0" i="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ce</a:t>
            </a:r>
            <a:r>
              <a:rPr lang="en-US" sz="6000" b="0" i="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6000" b="0" i="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que</a:t>
            </a:r>
            <a:r>
              <a:rPr lang="en-US" sz="6000" b="0" i="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la formation </a:t>
            </a:r>
            <a:r>
              <a:rPr lang="en-US" sz="6000" b="0" i="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professionnelle</a:t>
            </a:r>
            <a:r>
              <a:rPr lang="en-US" sz="6000" b="0" i="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6D72E9-13E3-F2C0-F836-87F91F785C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8600" y="4782320"/>
            <a:ext cx="7644627" cy="1329443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r">
              <a:buNone/>
            </a:pPr>
            <a:r>
              <a:rPr lang="en-US" sz="2400" b="0" i="0" kern="1200" cap="all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Écrit</a:t>
            </a:r>
            <a:r>
              <a:rPr lang="en-US" sz="2400" b="0" i="0" kern="1200" cap="al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0" i="0" kern="1200" cap="all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moi</a:t>
            </a:r>
            <a:r>
              <a:rPr lang="en-US" sz="2400" b="0" i="0" kern="1200" cap="al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les métiers </a:t>
            </a:r>
            <a:r>
              <a:rPr lang="en-US" sz="2400" b="0" i="0" kern="1200" cap="all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que</a:t>
            </a:r>
            <a:r>
              <a:rPr lang="en-US" sz="2400" b="0" i="0" kern="1200" cap="al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0" i="0" kern="1200" cap="all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tu</a:t>
            </a:r>
            <a:r>
              <a:rPr lang="en-US" sz="2400" b="0" i="0" kern="1200" cap="al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0" i="0" kern="1200" cap="all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connais</a:t>
            </a:r>
            <a:r>
              <a:rPr lang="en-US" sz="2400" b="0" i="0" kern="1200" cap="al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et qui </a:t>
            </a:r>
            <a:r>
              <a:rPr lang="en-US" sz="2400" b="0" i="0" kern="1200" cap="all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ont</a:t>
            </a:r>
            <a:r>
              <a:rPr lang="en-US" sz="2400" b="0" i="0" kern="1200" cap="al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0" i="0" kern="1200" cap="all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besoin</a:t>
            </a:r>
            <a:r>
              <a:rPr lang="en-US" sz="2400" b="0" i="0" kern="1200" cap="al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d’un diplôme </a:t>
            </a:r>
            <a:r>
              <a:rPr lang="en-US" sz="2400" b="0" i="0" kern="1200" cap="all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d’étude</a:t>
            </a:r>
            <a:r>
              <a:rPr lang="en-US" sz="2400" b="0" i="0" kern="1200" cap="al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0" i="0" kern="1200" cap="all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professionnelle</a:t>
            </a:r>
            <a:r>
              <a:rPr lang="en-US" sz="2400" kern="1200" cap="al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2400" b="0" i="0" kern="1200" cap="all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074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DF1912-2138-F13F-D2E3-7F7DE20593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41AB65AE-A08D-4F43-8E53-5F1B8D8424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3C36A15-97F7-1F40-CED7-1914733486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7" r="22183" b="1"/>
          <a:stretch>
            <a:fillRect/>
          </a:stretch>
        </p:blipFill>
        <p:spPr>
          <a:xfrm>
            <a:off x="838199" y="536943"/>
            <a:ext cx="4153757" cy="390033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E8DC6B0-9A05-E8DA-A576-FCF8244B3B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9" r="-2" b="-2"/>
          <a:stretch>
            <a:fillRect/>
          </a:stretch>
        </p:blipFill>
        <p:spPr>
          <a:xfrm>
            <a:off x="5183372" y="536943"/>
            <a:ext cx="6304539" cy="3900336"/>
          </a:xfrm>
          <a:prstGeom prst="rect">
            <a:avLst/>
          </a:pr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358649B7-3ECE-9853-7995-8244DCBA37C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588740"/>
              </p:ext>
            </p:extLst>
          </p:nvPr>
        </p:nvGraphicFramePr>
        <p:xfrm>
          <a:off x="5183372" y="4625162"/>
          <a:ext cx="6304540" cy="1667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8566070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4CDBBC-B220-3BD4-DE86-B25A4F51B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231BF440-39FA-4087-84CC-2EEC0BBDAF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863CBD0-78E1-F317-DE1B-8D4ACF560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2" r="-2" b="24305"/>
          <a:stretch>
            <a:fillRect/>
          </a:stretch>
        </p:blipFill>
        <p:spPr>
          <a:xfrm>
            <a:off x="4883025" y="10"/>
            <a:ext cx="7308975" cy="336498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0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1210305" y="3364992"/>
                </a:lnTo>
                <a:lnTo>
                  <a:pt x="1192705" y="2943200"/>
                </a:lnTo>
                <a:cubicBezTo>
                  <a:pt x="1098874" y="1825108"/>
                  <a:pt x="684692" y="821621"/>
                  <a:pt x="62981" y="69271"/>
                </a:cubicBezTo>
                <a:close/>
              </a:path>
            </a:pathLst>
          </a:cu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5442C02-220D-4198-4119-46751378B2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75" r="-2" b="16991"/>
          <a:stretch>
            <a:fillRect/>
          </a:stretch>
        </p:blipFill>
        <p:spPr>
          <a:xfrm>
            <a:off x="4883025" y="3493008"/>
            <a:ext cx="7308975" cy="336499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</p:spPr>
      </p:pic>
      <p:sp useBgFill="1">
        <p:nvSpPr>
          <p:cNvPr id="20" name="Freeform: Shape 18">
            <a:extLst>
              <a:ext uri="{FF2B5EF4-FFF2-40B4-BE49-F238E27FC236}">
                <a16:creationId xmlns:a16="http://schemas.microsoft.com/office/drawing/2014/main" id="{F04E4CBA-303B-48BD-8451-C2701CB0E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2" name="Freeform: Shape 20">
            <a:extLst>
              <a:ext uri="{FF2B5EF4-FFF2-40B4-BE49-F238E27FC236}">
                <a16:creationId xmlns:a16="http://schemas.microsoft.com/office/drawing/2014/main" id="{F6CA58B3-AFCC-4A40-9882-50D50808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7332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441F13B-38D5-38EA-E092-7E6E32F99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859536"/>
            <a:ext cx="4832802" cy="1243584"/>
          </a:xfrm>
        </p:spPr>
        <p:txBody>
          <a:bodyPr>
            <a:normAutofit/>
          </a:bodyPr>
          <a:lstStyle/>
          <a:p>
            <a:r>
              <a:rPr lang="fr-CA" sz="3400"/>
              <a:t>Mécanique automobile et véhicule lourds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5C56826-D4E5-42ED-8529-079651CB30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52144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82095FCE-EF05-4443-B97A-85DEE3A5C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A00AE6B-AA30-4CF8-BA6F-339B780AD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1514730-9ACD-90BB-FDA1-965CA7B5D5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056" y="2512611"/>
            <a:ext cx="4832803" cy="3664351"/>
          </a:xfrm>
        </p:spPr>
        <p:txBody>
          <a:bodyPr>
            <a:normAutofit/>
          </a:bodyPr>
          <a:lstStyle/>
          <a:p>
            <a:r>
              <a:rPr lang="fr-CA" sz="2000" dirty="0"/>
              <a:t>Métier possible</a:t>
            </a:r>
          </a:p>
          <a:p>
            <a:r>
              <a:rPr lang="fr-CA" sz="2000" dirty="0"/>
              <a:t>Champs d’intérêts</a:t>
            </a:r>
          </a:p>
          <a:p>
            <a:r>
              <a:rPr lang="fr-CA" sz="2000" dirty="0"/>
              <a:t>Aptitudes</a:t>
            </a:r>
          </a:p>
          <a:p>
            <a:r>
              <a:rPr lang="fr-CA" sz="2000" dirty="0"/>
              <a:t>Outils de travails</a:t>
            </a:r>
          </a:p>
          <a:p>
            <a:r>
              <a:rPr lang="fr-CA" sz="2000" dirty="0"/>
              <a:t>Lieux travail</a:t>
            </a:r>
          </a:p>
          <a:p>
            <a:endParaRPr lang="fr-CA" sz="2000" dirty="0"/>
          </a:p>
          <a:p>
            <a:endParaRPr lang="fr-CA" sz="2000" dirty="0"/>
          </a:p>
        </p:txBody>
      </p:sp>
    </p:spTree>
    <p:extLst>
      <p:ext uri="{BB962C8B-B14F-4D97-AF65-F5344CB8AC3E}">
        <p14:creationId xmlns:p14="http://schemas.microsoft.com/office/powerpoint/2010/main" val="19067739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6D2687-17CE-CF1F-EE28-C477AD964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>
            <a:extLst>
              <a:ext uri="{FF2B5EF4-FFF2-40B4-BE49-F238E27FC236}">
                <a16:creationId xmlns:a16="http://schemas.microsoft.com/office/drawing/2014/main" id="{B3F486F5-A8B2-DE6E-A6D5-B33EC6C0E0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008"/>
          <a:stretch>
            <a:fillRect/>
          </a:stretch>
        </p:blipFill>
        <p:spPr>
          <a:xfrm>
            <a:off x="6176433" y="10"/>
            <a:ext cx="6015567" cy="3920034"/>
          </a:xfrm>
          <a:custGeom>
            <a:avLst/>
            <a:gdLst/>
            <a:ahLst/>
            <a:cxnLst/>
            <a:rect l="l" t="t" r="r" b="b"/>
            <a:pathLst>
              <a:path w="6015567" h="3920044">
                <a:moveTo>
                  <a:pt x="0" y="0"/>
                </a:moveTo>
                <a:lnTo>
                  <a:pt x="6015567" y="0"/>
                </a:lnTo>
                <a:lnTo>
                  <a:pt x="6015567" y="3920044"/>
                </a:lnTo>
                <a:lnTo>
                  <a:pt x="2469659" y="3920044"/>
                </a:lnTo>
                <a:lnTo>
                  <a:pt x="2469659" y="3103224"/>
                </a:lnTo>
                <a:lnTo>
                  <a:pt x="0" y="3103224"/>
                </a:lnTo>
                <a:close/>
              </a:path>
            </a:pathLst>
          </a:cu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F19F79A3-A28F-A887-2DB8-0127A22EA7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74" r="3" b="29484"/>
          <a:stretch>
            <a:fillRect/>
          </a:stretch>
        </p:blipFill>
        <p:spPr>
          <a:xfrm>
            <a:off x="20" y="4069976"/>
            <a:ext cx="3535311" cy="2788023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AB493FA7-3893-A852-F806-05BEB8CF27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85" r="-1" b="22315"/>
          <a:stretch>
            <a:fillRect/>
          </a:stretch>
        </p:blipFill>
        <p:spPr>
          <a:xfrm>
            <a:off x="3696199" y="3257176"/>
            <a:ext cx="4789093" cy="3600824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8F87E48A-CAD6-D13A-3684-88BCC72CE2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8" r="1" b="1"/>
          <a:stretch>
            <a:fillRect/>
          </a:stretch>
        </p:blipFill>
        <p:spPr>
          <a:xfrm>
            <a:off x="1" y="10"/>
            <a:ext cx="6015567" cy="3920034"/>
          </a:xfrm>
          <a:custGeom>
            <a:avLst/>
            <a:gdLst/>
            <a:ahLst/>
            <a:cxnLst/>
            <a:rect l="l" t="t" r="r" b="b"/>
            <a:pathLst>
              <a:path w="6015567" h="3920044">
                <a:moveTo>
                  <a:pt x="0" y="0"/>
                </a:moveTo>
                <a:lnTo>
                  <a:pt x="6015567" y="0"/>
                </a:lnTo>
                <a:lnTo>
                  <a:pt x="6015567" y="3103224"/>
                </a:lnTo>
                <a:lnTo>
                  <a:pt x="3545908" y="3103224"/>
                </a:lnTo>
                <a:lnTo>
                  <a:pt x="3545908" y="3920044"/>
                </a:lnTo>
                <a:lnTo>
                  <a:pt x="0" y="3920044"/>
                </a:lnTo>
                <a:close/>
              </a:path>
            </a:pathLst>
          </a:cu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A56E3468-26D6-13D0-5ACD-333C5C8A02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6" r="13746" b="-3"/>
          <a:stretch>
            <a:fillRect/>
          </a:stretch>
        </p:blipFill>
        <p:spPr>
          <a:xfrm>
            <a:off x="8646161" y="4069976"/>
            <a:ext cx="3545840" cy="278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7303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3975C5-9BF2-8226-6ADD-5C49A24A8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96FB765-1191-C9B1-10C7-C0353380E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/>
              <a:t>Capsule du domaine mécanique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2E4DFBA-B1F6-142A-A81C-A604FA1E34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dirty="0"/>
              <a:t>Carrosserie</a:t>
            </a:r>
          </a:p>
          <a:p>
            <a:r>
              <a:rPr lang="fr-CA" b="1" u="sng" dirty="0">
                <a:hlinkClick r:id="rId2"/>
              </a:rPr>
              <a:t>https://youtu.be/MKqsrghCZnE</a:t>
            </a:r>
            <a:endParaRPr lang="fr-CA" b="1" u="sng" dirty="0"/>
          </a:p>
          <a:p>
            <a:r>
              <a:rPr lang="fr-CA" dirty="0"/>
              <a:t>Mécanicien camion lourds</a:t>
            </a:r>
          </a:p>
          <a:p>
            <a:r>
              <a:rPr lang="fr-CA" b="1" u="sng" dirty="0">
                <a:hlinkClick r:id="rId3"/>
              </a:rPr>
              <a:t>https://youtu.be/-WKrBnCUgZg</a:t>
            </a:r>
            <a:endParaRPr lang="fr-CA" b="1" u="sng" dirty="0"/>
          </a:p>
          <a:p>
            <a:br>
              <a:rPr lang="fr-CA" b="1" dirty="0"/>
            </a:br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1159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E96ACD-80A1-5AE5-A6E4-7DA4FD07EE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143AF54-0BC7-3005-2B9F-977023CF81C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3" b="5411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F52C8EDD-DBCD-58AD-8680-62BB6F5848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892889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39522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B12831-76F6-4CE0-D917-3C7881FAA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7" name="Rectangle 56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DB992F2-BCE1-37A2-5526-C692F4A22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0338" y="640080"/>
            <a:ext cx="3734014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Santé</a:t>
            </a:r>
          </a:p>
        </p:txBody>
      </p:sp>
      <p:sp>
        <p:nvSpPr>
          <p:cNvPr id="58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8858D50-D4C1-BC56-2E90-9ED0EAFB81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80" r="1819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887253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015273-C9F2-5DD5-44AA-A3DEDCC0B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CFC6DAD-C074-DB94-C980-7D5398810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/>
              <a:t>Capsule du domaine de la santé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708BA2-88E7-1CD8-45F3-CC851CC21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dirty="0"/>
              <a:t>Infirmière </a:t>
            </a:r>
            <a:r>
              <a:rPr lang="fr-CA" dirty="0" err="1"/>
              <a:t>auxilière</a:t>
            </a:r>
            <a:endParaRPr lang="fr-CA" dirty="0"/>
          </a:p>
          <a:p>
            <a:r>
              <a:rPr lang="fr-CA" u="sng" dirty="0">
                <a:hlinkClick r:id="rId2"/>
              </a:rPr>
              <a:t>https://www.youtube.com/watch?v=2Qw0OL0kwx4</a:t>
            </a:r>
            <a:endParaRPr lang="fr-CA" u="sng" dirty="0"/>
          </a:p>
          <a:p>
            <a:r>
              <a:rPr lang="fr-CA" dirty="0"/>
              <a:t>Préposée aux bénéficiaires</a:t>
            </a:r>
          </a:p>
          <a:p>
            <a:r>
              <a:rPr lang="fr-CA" u="sng" dirty="0">
                <a:hlinkClick r:id="rId3"/>
              </a:rPr>
              <a:t>https://youtu.be/tlch4_XvLKY?si=4OQwoRLeyNrmL80u</a:t>
            </a:r>
            <a:endParaRPr lang="fr-CA" u="sng" dirty="0"/>
          </a:p>
          <a:p>
            <a:br>
              <a:rPr lang="fr-CA" b="1" dirty="0"/>
            </a:br>
            <a:endParaRPr lang="fr-CA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Block Arc 22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Arc 30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234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C77E7D-F3C3-A107-8377-3CF5B668F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C9B9F33B-F0CC-4410-85D0-1B957DF435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55BBE66-9E84-0349-8B9A-6ADFE3135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393360" cy="1325563"/>
          </a:xfrm>
        </p:spPr>
        <p:txBody>
          <a:bodyPr>
            <a:normAutofit/>
          </a:bodyPr>
          <a:lstStyle/>
          <a:p>
            <a:r>
              <a:rPr lang="fr-CA" dirty="0"/>
              <a:t>Santé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55CB1B7E-4B0B-4E99-9560-9667270DA7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289A52A-C83A-55F2-F66D-1661B71E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93361" cy="4351338"/>
          </a:xfrm>
        </p:spPr>
        <p:txBody>
          <a:bodyPr>
            <a:normAutofit/>
          </a:bodyPr>
          <a:lstStyle/>
          <a:p>
            <a:r>
              <a:rPr lang="fr-CA" dirty="0"/>
              <a:t>Métier possible</a:t>
            </a:r>
          </a:p>
          <a:p>
            <a:r>
              <a:rPr lang="fr-CA" dirty="0"/>
              <a:t>Champs d’intérêts</a:t>
            </a:r>
          </a:p>
          <a:p>
            <a:r>
              <a:rPr lang="fr-CA" dirty="0"/>
              <a:t>Aptitudes</a:t>
            </a:r>
          </a:p>
          <a:p>
            <a:r>
              <a:rPr lang="fr-CA" dirty="0"/>
              <a:t>Outils de travails</a:t>
            </a:r>
          </a:p>
          <a:p>
            <a:r>
              <a:rPr lang="fr-CA" dirty="0"/>
              <a:t>Lieux travail</a:t>
            </a:r>
          </a:p>
          <a:p>
            <a:endParaRPr lang="fr-CA" dirty="0"/>
          </a:p>
          <a:p>
            <a:endParaRPr lang="fr-CA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924DBCE-E731-4B22-8181-A39C1D862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0631" y="2700688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77D57EF-6D8F-4C0D-8A31-A21F4B371C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5" r="-1" b="32564"/>
          <a:stretch>
            <a:fillRect/>
          </a:stretch>
        </p:blipFill>
        <p:spPr>
          <a:xfrm>
            <a:off x="8219558" y="852372"/>
            <a:ext cx="3096807" cy="3096807"/>
          </a:xfrm>
          <a:custGeom>
            <a:avLst/>
            <a:gdLst/>
            <a:ahLst/>
            <a:cxnLst/>
            <a:rect l="l" t="t" r="r" b="b"/>
            <a:pathLst>
              <a:path w="2663168" h="2663168">
                <a:moveTo>
                  <a:pt x="1331584" y="0"/>
                </a:moveTo>
                <a:cubicBezTo>
                  <a:pt x="2066998" y="0"/>
                  <a:pt x="2663168" y="596170"/>
                  <a:pt x="2663168" y="1331584"/>
                </a:cubicBezTo>
                <a:cubicBezTo>
                  <a:pt x="2663168" y="2066998"/>
                  <a:pt x="2066998" y="2663168"/>
                  <a:pt x="1331584" y="2663168"/>
                </a:cubicBezTo>
                <a:cubicBezTo>
                  <a:pt x="596170" y="2663168"/>
                  <a:pt x="0" y="2066998"/>
                  <a:pt x="0" y="1331584"/>
                </a:cubicBezTo>
                <a:cubicBezTo>
                  <a:pt x="0" y="596170"/>
                  <a:pt x="596170" y="0"/>
                  <a:pt x="1331584" y="0"/>
                </a:cubicBezTo>
                <a:close/>
              </a:path>
            </a:pathLst>
          </a:custGeom>
        </p:spPr>
      </p:pic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196DE3D2-178D-4017-842D-87C88CE92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23881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3621FD4-D14D-45D5-9A57-9A2DE5EA59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55865" y="1026771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>
            <a:extLst>
              <a:ext uri="{FF2B5EF4-FFF2-40B4-BE49-F238E27FC236}">
                <a16:creationId xmlns:a16="http://schemas.microsoft.com/office/drawing/2014/main" id="{14913344-CC55-A7BD-542A-5FE43244D9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22" r="-2" b="16322"/>
          <a:stretch>
            <a:fillRect/>
          </a:stretch>
        </p:blipFill>
        <p:spPr>
          <a:xfrm>
            <a:off x="6723881" y="4685200"/>
            <a:ext cx="2733741" cy="2172801"/>
          </a:xfrm>
          <a:custGeom>
            <a:avLst/>
            <a:gdLst/>
            <a:ahLst/>
            <a:cxnLst/>
            <a:rect l="l" t="t" r="r" b="b"/>
            <a:pathLst>
              <a:path w="2733741" h="2172801">
                <a:moveTo>
                  <a:pt x="1366871" y="0"/>
                </a:moveTo>
                <a:cubicBezTo>
                  <a:pt x="2121772" y="0"/>
                  <a:pt x="2733741" y="595368"/>
                  <a:pt x="2733741" y="1329791"/>
                </a:cubicBezTo>
                <a:cubicBezTo>
                  <a:pt x="2733741" y="1605200"/>
                  <a:pt x="2647683" y="1861054"/>
                  <a:pt x="2500301" y="2073290"/>
                </a:cubicBezTo>
                <a:lnTo>
                  <a:pt x="2423813" y="2172801"/>
                </a:lnTo>
                <a:lnTo>
                  <a:pt x="309928" y="2172801"/>
                </a:lnTo>
                <a:lnTo>
                  <a:pt x="233440" y="2073290"/>
                </a:lnTo>
                <a:cubicBezTo>
                  <a:pt x="86058" y="1861054"/>
                  <a:pt x="0" y="1605200"/>
                  <a:pt x="0" y="1329791"/>
                </a:cubicBezTo>
                <a:cubicBezTo>
                  <a:pt x="0" y="595368"/>
                  <a:pt x="611969" y="0"/>
                  <a:pt x="1366871" y="0"/>
                </a:cubicBezTo>
                <a:close/>
              </a:path>
            </a:pathLst>
          </a:custGeom>
        </p:spPr>
      </p:pic>
      <p:sp>
        <p:nvSpPr>
          <p:cNvPr id="27" name="Arc 26">
            <a:extLst>
              <a:ext uri="{FF2B5EF4-FFF2-40B4-BE49-F238E27FC236}">
                <a16:creationId xmlns:a16="http://schemas.microsoft.com/office/drawing/2014/main" id="{034ACCCC-54D4-4F78-9B85-4A34FEBAA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54998">
            <a:off x="6055857" y="4209253"/>
            <a:ext cx="3868217" cy="3868217"/>
          </a:xfrm>
          <a:prstGeom prst="arc">
            <a:avLst>
              <a:gd name="adj1" fmla="val 16200000"/>
              <a:gd name="adj2" fmla="val 20479261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2413CFE-8B8A-45C9-B7BA-CF49986D48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1002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ED285B-805D-2686-2796-65135CB45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6" name="Rectangle 45">
            <a:extLst>
              <a:ext uri="{FF2B5EF4-FFF2-40B4-BE49-F238E27FC236}">
                <a16:creationId xmlns:a16="http://schemas.microsoft.com/office/drawing/2014/main" id="{41AB65AE-A08D-4F43-8E53-5F1B8D8424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B2D2FA5-127A-D490-B10F-5473C369AA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1" r="14648" b="1"/>
          <a:stretch>
            <a:fillRect/>
          </a:stretch>
        </p:blipFill>
        <p:spPr>
          <a:xfrm>
            <a:off x="838199" y="536943"/>
            <a:ext cx="4153757" cy="390033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739E856-C45D-2163-96D2-50E73174A5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6967"/>
          <a:stretch>
            <a:fillRect/>
          </a:stretch>
        </p:blipFill>
        <p:spPr>
          <a:xfrm>
            <a:off x="5183372" y="536943"/>
            <a:ext cx="6304539" cy="3900336"/>
          </a:xfrm>
          <a:prstGeom prst="rect">
            <a:avLst/>
          </a:pr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F26F57CC-E77C-7C80-2AB7-1A812C0EF76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2151355"/>
              </p:ext>
            </p:extLst>
          </p:nvPr>
        </p:nvGraphicFramePr>
        <p:xfrm>
          <a:off x="5183372" y="4625162"/>
          <a:ext cx="6304540" cy="1667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1853437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BB207F-F46C-26B8-8F8B-D945784D1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928F64C6-FE22-4FC1-A763-DFCC51481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4261224" y="4577975"/>
            <a:ext cx="7539349" cy="1899827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0EE00A3-0A48-2327-F454-909CA14EA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3468" y="4741948"/>
            <a:ext cx="6829520" cy="86203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Soins esthétiques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66DC3C3-D55D-EAC4-099D-28D475199B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27927"/>
          <a:stretch>
            <a:fillRect/>
          </a:stretch>
        </p:blipFill>
        <p:spPr>
          <a:xfrm>
            <a:off x="307840" y="321732"/>
            <a:ext cx="3793472" cy="411132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7F408BC-4419-D6C6-D126-EEAC0345D6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0387"/>
          <a:stretch>
            <a:fillRect/>
          </a:stretch>
        </p:blipFill>
        <p:spPr>
          <a:xfrm>
            <a:off x="4194959" y="321734"/>
            <a:ext cx="3797570" cy="201055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E8B5A99-F690-BE94-EFF7-F1D8120669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93" b="48417"/>
          <a:stretch>
            <a:fillRect/>
          </a:stretch>
        </p:blipFill>
        <p:spPr>
          <a:xfrm>
            <a:off x="4190180" y="2422097"/>
            <a:ext cx="3794760" cy="201380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914B3FCA-88C7-F708-F2A7-9756EAFD57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6" r="6161" b="-1"/>
          <a:stretch>
            <a:fillRect/>
          </a:stretch>
        </p:blipFill>
        <p:spPr>
          <a:xfrm>
            <a:off x="8086176" y="321733"/>
            <a:ext cx="3797984" cy="4111321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5E655863-A167-E328-DF08-6C58AD94DD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24" r="1" b="9003"/>
          <a:stretch>
            <a:fillRect/>
          </a:stretch>
        </p:blipFill>
        <p:spPr>
          <a:xfrm>
            <a:off x="307840" y="4525715"/>
            <a:ext cx="3794760" cy="2010551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C34627B-48E6-4F4D-B843-97717A86B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19934" y="5694097"/>
            <a:ext cx="5486400" cy="0"/>
          </a:xfrm>
          <a:prstGeom prst="line">
            <a:avLst/>
          </a:prstGeom>
          <a:ln w="1587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707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B7169B8-2507-43F4-A148-FA791CD9C6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C378F83-9BBF-B5AB-E0A9-03377AC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81934"/>
            <a:ext cx="5257801" cy="5181523"/>
          </a:xfrm>
        </p:spPr>
        <p:txBody>
          <a:bodyPr anchor="b">
            <a:normAutofit/>
          </a:bodyPr>
          <a:lstStyle/>
          <a:p>
            <a:r>
              <a:rPr lang="fr-CA" sz="6800"/>
              <a:t>Secteurs professionnels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23622" y="373056"/>
            <a:ext cx="0" cy="6476066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2814" y="74031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1594" y="969611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07274" y="1484755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16CD8E3-9085-C480-000B-445A428C7A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9042" y="698643"/>
            <a:ext cx="4124758" cy="5301467"/>
          </a:xfrm>
        </p:spPr>
        <p:txBody>
          <a:bodyPr anchor="b">
            <a:normAutofit/>
          </a:bodyPr>
          <a:lstStyle/>
          <a:p>
            <a:pPr marL="0" indent="0">
              <a:buNone/>
            </a:pPr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Les 12 secteurs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Administration 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Agriculture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Alimentation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Foresterie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Mécanique industrielle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Mécanique d’équipement motorisé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Santé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Soins esthétiques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Fabrication de mécanique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Mine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Construction</a:t>
            </a:r>
          </a:p>
          <a:p>
            <a:r>
              <a:rPr lang="fr-CA" sz="2000" dirty="0">
                <a:solidFill>
                  <a:schemeClr val="tx1">
                    <a:alpha val="80000"/>
                  </a:schemeClr>
                </a:solidFill>
              </a:rPr>
              <a:t>Mécanique d’engin lourd</a:t>
            </a:r>
          </a:p>
          <a:p>
            <a:endParaRPr lang="fr-CA" sz="2000" dirty="0">
              <a:solidFill>
                <a:schemeClr val="tx1">
                  <a:alpha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1255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058B5A-C0D1-5068-408B-DBE70D5FC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30AC6757-AEE6-9F86-F78B-903C46C64C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ABE95F1-DC56-A042-22CA-B20C19D0F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3816095" cy="1938076"/>
          </a:xfrm>
        </p:spPr>
        <p:txBody>
          <a:bodyPr>
            <a:normAutofit/>
          </a:bodyPr>
          <a:lstStyle/>
          <a:p>
            <a:r>
              <a:rPr lang="fr-CA" dirty="0"/>
              <a:t>Soins esthétiques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D6F17F3-7F82-059F-4909-A8212781F0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482589"/>
            <a:ext cx="3816096" cy="3694373"/>
          </a:xfrm>
        </p:spPr>
        <p:txBody>
          <a:bodyPr>
            <a:normAutofit/>
          </a:bodyPr>
          <a:lstStyle/>
          <a:p>
            <a:r>
              <a:rPr lang="fr-CA" sz="2000" dirty="0"/>
              <a:t>Métier possible</a:t>
            </a:r>
          </a:p>
          <a:p>
            <a:r>
              <a:rPr lang="fr-CA" sz="2000" dirty="0"/>
              <a:t>Champs d’intérêts</a:t>
            </a:r>
          </a:p>
          <a:p>
            <a:r>
              <a:rPr lang="fr-CA" sz="2000" dirty="0"/>
              <a:t>Aptitudes</a:t>
            </a:r>
          </a:p>
          <a:p>
            <a:r>
              <a:rPr lang="fr-CA" sz="2000" dirty="0"/>
              <a:t>Outils de travails</a:t>
            </a:r>
          </a:p>
          <a:p>
            <a:r>
              <a:rPr lang="fr-CA" sz="2000" dirty="0"/>
              <a:t>Lieux travail</a:t>
            </a:r>
          </a:p>
          <a:p>
            <a:endParaRPr lang="fr-CA" sz="2000" dirty="0"/>
          </a:p>
          <a:p>
            <a:endParaRPr lang="fr-CA" sz="20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6F1EFEF-F9D2-15C6-D1D3-14E29AE279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50" r="-1" b="13218"/>
          <a:stretch>
            <a:fillRect/>
          </a:stretch>
        </p:blipFill>
        <p:spPr>
          <a:xfrm>
            <a:off x="4904316" y="-4"/>
            <a:ext cx="7287684" cy="3694372"/>
          </a:xfrm>
          <a:custGeom>
            <a:avLst/>
            <a:gdLst/>
            <a:ahLst/>
            <a:cxnLst/>
            <a:rect l="l" t="t" r="r" b="b"/>
            <a:pathLst>
              <a:path w="7287684" h="3694372">
                <a:moveTo>
                  <a:pt x="1047969" y="0"/>
                </a:moveTo>
                <a:lnTo>
                  <a:pt x="7287684" y="0"/>
                </a:lnTo>
                <a:lnTo>
                  <a:pt x="7287684" y="814388"/>
                </a:lnTo>
                <a:lnTo>
                  <a:pt x="7287684" y="3694372"/>
                </a:lnTo>
                <a:lnTo>
                  <a:pt x="471411" y="3694372"/>
                </a:lnTo>
                <a:lnTo>
                  <a:pt x="470992" y="3686621"/>
                </a:lnTo>
                <a:cubicBezTo>
                  <a:pt x="458999" y="3642419"/>
                  <a:pt x="427907" y="3602236"/>
                  <a:pt x="376383" y="3554015"/>
                </a:cubicBezTo>
                <a:cubicBezTo>
                  <a:pt x="315976" y="3500438"/>
                  <a:pt x="255568" y="3454003"/>
                  <a:pt x="170288" y="3407569"/>
                </a:cubicBezTo>
                <a:cubicBezTo>
                  <a:pt x="365723" y="3382565"/>
                  <a:pt x="163181" y="3296841"/>
                  <a:pt x="230695" y="3243263"/>
                </a:cubicBezTo>
                <a:cubicBezTo>
                  <a:pt x="369276" y="3221831"/>
                  <a:pt x="479431" y="3393282"/>
                  <a:pt x="667759" y="3343275"/>
                </a:cubicBezTo>
                <a:cubicBezTo>
                  <a:pt x="440344" y="3196828"/>
                  <a:pt x="184501" y="3150393"/>
                  <a:pt x="17493" y="2953940"/>
                </a:cubicBezTo>
                <a:cubicBezTo>
                  <a:pt x="56580" y="2911078"/>
                  <a:pt x="95667" y="2953940"/>
                  <a:pt x="127647" y="2936081"/>
                </a:cubicBezTo>
                <a:cubicBezTo>
                  <a:pt x="127647" y="2925365"/>
                  <a:pt x="500751" y="2993232"/>
                  <a:pt x="522071" y="2714625"/>
                </a:cubicBezTo>
                <a:cubicBezTo>
                  <a:pt x="529178" y="2714625"/>
                  <a:pt x="536285" y="2714625"/>
                  <a:pt x="543391" y="2703909"/>
                </a:cubicBezTo>
                <a:cubicBezTo>
                  <a:pt x="582478" y="2664619"/>
                  <a:pt x="546945" y="2571750"/>
                  <a:pt x="610905" y="2564606"/>
                </a:cubicBezTo>
                <a:cubicBezTo>
                  <a:pt x="681973" y="2557462"/>
                  <a:pt x="749487" y="2525315"/>
                  <a:pt x="824107" y="2543175"/>
                </a:cubicBezTo>
                <a:cubicBezTo>
                  <a:pt x="880961" y="2557462"/>
                  <a:pt x="941368" y="2575322"/>
                  <a:pt x="1001776" y="2575322"/>
                </a:cubicBezTo>
                <a:cubicBezTo>
                  <a:pt x="1065736" y="2575322"/>
                  <a:pt x="1154570" y="2696766"/>
                  <a:pt x="1193658" y="2536031"/>
                </a:cubicBezTo>
                <a:cubicBezTo>
                  <a:pt x="1193658" y="2528888"/>
                  <a:pt x="1303812" y="2546747"/>
                  <a:pt x="1364219" y="2553891"/>
                </a:cubicBezTo>
                <a:cubicBezTo>
                  <a:pt x="1413966" y="2561035"/>
                  <a:pt x="1474374" y="2593181"/>
                  <a:pt x="1509907" y="2528888"/>
                </a:cubicBezTo>
                <a:cubicBezTo>
                  <a:pt x="1527674" y="2489596"/>
                  <a:pt x="1442393" y="2418159"/>
                  <a:pt x="1367772" y="2411015"/>
                </a:cubicBezTo>
                <a:cubicBezTo>
                  <a:pt x="1300259" y="2403872"/>
                  <a:pt x="1232745" y="2396728"/>
                  <a:pt x="1168784" y="2411015"/>
                </a:cubicBezTo>
                <a:cubicBezTo>
                  <a:pt x="1090610" y="2428875"/>
                  <a:pt x="1047969" y="2400300"/>
                  <a:pt x="1026649" y="2336007"/>
                </a:cubicBezTo>
                <a:cubicBezTo>
                  <a:pt x="1001776" y="2268141"/>
                  <a:pt x="955582" y="2232422"/>
                  <a:pt x="891621" y="2200275"/>
                </a:cubicBezTo>
                <a:cubicBezTo>
                  <a:pt x="735273" y="2121694"/>
                  <a:pt x="586032" y="2028825"/>
                  <a:pt x="415470" y="1982390"/>
                </a:cubicBezTo>
                <a:cubicBezTo>
                  <a:pt x="383490" y="1975246"/>
                  <a:pt x="344403" y="1960959"/>
                  <a:pt x="330189" y="1900238"/>
                </a:cubicBezTo>
                <a:cubicBezTo>
                  <a:pt x="792127" y="1993106"/>
                  <a:pt x="1211424" y="2232422"/>
                  <a:pt x="1687576" y="2218135"/>
                </a:cubicBezTo>
                <a:cubicBezTo>
                  <a:pt x="1559654" y="2143125"/>
                  <a:pt x="1406860" y="2139554"/>
                  <a:pt x="1268278" y="2085975"/>
                </a:cubicBezTo>
                <a:cubicBezTo>
                  <a:pt x="1367772" y="2046685"/>
                  <a:pt x="1460160" y="2089547"/>
                  <a:pt x="1552548" y="2110978"/>
                </a:cubicBezTo>
                <a:cubicBezTo>
                  <a:pt x="1630722" y="2128837"/>
                  <a:pt x="1701789" y="2132410"/>
                  <a:pt x="1708896" y="2021681"/>
                </a:cubicBezTo>
                <a:cubicBezTo>
                  <a:pt x="1708896" y="2010965"/>
                  <a:pt x="1708896" y="2003821"/>
                  <a:pt x="1708896" y="1993106"/>
                </a:cubicBezTo>
                <a:cubicBezTo>
                  <a:pt x="1680469" y="1946672"/>
                  <a:pt x="1641382" y="1925240"/>
                  <a:pt x="1591635" y="1910953"/>
                </a:cubicBezTo>
                <a:cubicBezTo>
                  <a:pt x="1563208" y="1903809"/>
                  <a:pt x="1524121" y="1889522"/>
                  <a:pt x="1524121" y="1857375"/>
                </a:cubicBezTo>
                <a:cubicBezTo>
                  <a:pt x="1527674" y="1735931"/>
                  <a:pt x="1431733" y="1700212"/>
                  <a:pt x="1339346" y="1664493"/>
                </a:cubicBezTo>
                <a:cubicBezTo>
                  <a:pt x="1389093" y="1603772"/>
                  <a:pt x="1431733" y="1646635"/>
                  <a:pt x="1470820" y="1643062"/>
                </a:cubicBezTo>
                <a:cubicBezTo>
                  <a:pt x="1495694" y="1639491"/>
                  <a:pt x="1520567" y="1635919"/>
                  <a:pt x="1520567" y="1603772"/>
                </a:cubicBezTo>
                <a:cubicBezTo>
                  <a:pt x="1520567" y="1578769"/>
                  <a:pt x="1509907" y="1546622"/>
                  <a:pt x="1485034" y="1546622"/>
                </a:cubicBezTo>
                <a:cubicBezTo>
                  <a:pt x="1328686" y="1543050"/>
                  <a:pt x="1239851" y="1371600"/>
                  <a:pt x="1076396" y="1371600"/>
                </a:cubicBezTo>
                <a:cubicBezTo>
                  <a:pt x="976902" y="1371600"/>
                  <a:pt x="1126144" y="1275159"/>
                  <a:pt x="1044416" y="1235869"/>
                </a:cubicBezTo>
                <a:cubicBezTo>
                  <a:pt x="1026649" y="1225153"/>
                  <a:pt x="1094163" y="1210866"/>
                  <a:pt x="1122590" y="1214437"/>
                </a:cubicBezTo>
                <a:cubicBezTo>
                  <a:pt x="1151017" y="1218009"/>
                  <a:pt x="1175891" y="1243013"/>
                  <a:pt x="1211424" y="1225153"/>
                </a:cubicBezTo>
                <a:cubicBezTo>
                  <a:pt x="1229191" y="1160860"/>
                  <a:pt x="1182997" y="1135856"/>
                  <a:pt x="1140357" y="1117997"/>
                </a:cubicBezTo>
                <a:cubicBezTo>
                  <a:pt x="1047969" y="1075135"/>
                  <a:pt x="955582" y="1025129"/>
                  <a:pt x="852534" y="1010841"/>
                </a:cubicBezTo>
                <a:cubicBezTo>
                  <a:pt x="817001" y="1007269"/>
                  <a:pt x="795680" y="989409"/>
                  <a:pt x="799234" y="953690"/>
                </a:cubicBezTo>
                <a:cubicBezTo>
                  <a:pt x="806340" y="907256"/>
                  <a:pt x="841874" y="921544"/>
                  <a:pt x="870301" y="925115"/>
                </a:cubicBezTo>
                <a:cubicBezTo>
                  <a:pt x="888068" y="928688"/>
                  <a:pt x="905835" y="939403"/>
                  <a:pt x="923602" y="914400"/>
                </a:cubicBezTo>
                <a:cubicBezTo>
                  <a:pt x="611794" y="724198"/>
                  <a:pt x="409919" y="684684"/>
                  <a:pt x="132090" y="589415"/>
                </a:cubicBezTo>
                <a:lnTo>
                  <a:pt x="31922" y="552917"/>
                </a:lnTo>
                <a:lnTo>
                  <a:pt x="26859" y="541335"/>
                </a:lnTo>
                <a:cubicBezTo>
                  <a:pt x="20137" y="534929"/>
                  <a:pt x="8953" y="532232"/>
                  <a:pt x="0" y="527681"/>
                </a:cubicBezTo>
                <a:cubicBezTo>
                  <a:pt x="5969" y="516305"/>
                  <a:pt x="7617" y="502963"/>
                  <a:pt x="17905" y="493550"/>
                </a:cubicBezTo>
                <a:cubicBezTo>
                  <a:pt x="23947" y="488022"/>
                  <a:pt x="35344" y="487159"/>
                  <a:pt x="44763" y="486724"/>
                </a:cubicBezTo>
                <a:lnTo>
                  <a:pt x="165722" y="483650"/>
                </a:lnTo>
                <a:lnTo>
                  <a:pt x="193385" y="498723"/>
                </a:lnTo>
                <a:cubicBezTo>
                  <a:pt x="210263" y="511671"/>
                  <a:pt x="227142" y="525066"/>
                  <a:pt x="315976" y="535781"/>
                </a:cubicBezTo>
                <a:cubicBezTo>
                  <a:pt x="401257" y="546497"/>
                  <a:pt x="479431" y="582216"/>
                  <a:pt x="575372" y="525066"/>
                </a:cubicBezTo>
                <a:cubicBezTo>
                  <a:pt x="639332" y="485775"/>
                  <a:pt x="742380" y="528637"/>
                  <a:pt x="820554" y="560785"/>
                </a:cubicBezTo>
                <a:cubicBezTo>
                  <a:pt x="884515" y="589360"/>
                  <a:pt x="948475" y="596503"/>
                  <a:pt x="1033756" y="560785"/>
                </a:cubicBezTo>
                <a:cubicBezTo>
                  <a:pt x="955582" y="539354"/>
                  <a:pt x="895175" y="521494"/>
                  <a:pt x="834767" y="507206"/>
                </a:cubicBezTo>
                <a:cubicBezTo>
                  <a:pt x="785020" y="496491"/>
                  <a:pt x="756593" y="471488"/>
                  <a:pt x="760147" y="417909"/>
                </a:cubicBezTo>
                <a:cubicBezTo>
                  <a:pt x="760147" y="389334"/>
                  <a:pt x="749487" y="350044"/>
                  <a:pt x="785020" y="335757"/>
                </a:cubicBezTo>
                <a:cubicBezTo>
                  <a:pt x="813447" y="321469"/>
                  <a:pt x="852534" y="335757"/>
                  <a:pt x="866748" y="360759"/>
                </a:cubicBezTo>
                <a:cubicBezTo>
                  <a:pt x="884515" y="407194"/>
                  <a:pt x="902281" y="450056"/>
                  <a:pt x="962689" y="453629"/>
                </a:cubicBezTo>
                <a:cubicBezTo>
                  <a:pt x="1044416" y="460771"/>
                  <a:pt x="998222" y="432197"/>
                  <a:pt x="984009" y="396478"/>
                </a:cubicBezTo>
                <a:cubicBezTo>
                  <a:pt x="969795" y="357188"/>
                  <a:pt x="1012436" y="346472"/>
                  <a:pt x="1040863" y="353615"/>
                </a:cubicBezTo>
                <a:cubicBezTo>
                  <a:pt x="1147464" y="385763"/>
                  <a:pt x="1257618" y="328613"/>
                  <a:pt x="1367772" y="375047"/>
                </a:cubicBezTo>
                <a:cubicBezTo>
                  <a:pt x="1339346" y="260747"/>
                  <a:pt x="1278938" y="210741"/>
                  <a:pt x="1151017" y="192881"/>
                </a:cubicBezTo>
                <a:cubicBezTo>
                  <a:pt x="1104823" y="189310"/>
                  <a:pt x="1055076" y="196453"/>
                  <a:pt x="1012436" y="164306"/>
                </a:cubicBezTo>
                <a:cubicBezTo>
                  <a:pt x="987562" y="146447"/>
                  <a:pt x="962689" y="125016"/>
                  <a:pt x="980456" y="89297"/>
                </a:cubicBezTo>
                <a:cubicBezTo>
                  <a:pt x="991116" y="64294"/>
                  <a:pt x="1019542" y="64294"/>
                  <a:pt x="1044416" y="71437"/>
                </a:cubicBezTo>
                <a:cubicBezTo>
                  <a:pt x="1147464" y="110728"/>
                  <a:pt x="1257618" y="121444"/>
                  <a:pt x="1364219" y="135731"/>
                </a:cubicBezTo>
                <a:cubicBezTo>
                  <a:pt x="1381986" y="139303"/>
                  <a:pt x="1399753" y="146447"/>
                  <a:pt x="1417520" y="110728"/>
                </a:cubicBezTo>
                <a:cubicBezTo>
                  <a:pt x="1293152" y="78581"/>
                  <a:pt x="1172337" y="35719"/>
                  <a:pt x="1047969" y="0"/>
                </a:cubicBezTo>
                <a:close/>
              </a:path>
            </a:pathLst>
          </a:cu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62CB056-5BE7-0F9C-CDE4-1978D07759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5" b="21764"/>
          <a:stretch>
            <a:fillRect/>
          </a:stretch>
        </p:blipFill>
        <p:spPr>
          <a:xfrm>
            <a:off x="4726728" y="3802961"/>
            <a:ext cx="7472381" cy="3055043"/>
          </a:xfrm>
          <a:custGeom>
            <a:avLst/>
            <a:gdLst/>
            <a:ahLst/>
            <a:cxnLst/>
            <a:rect l="l" t="t" r="r" b="b"/>
            <a:pathLst>
              <a:path w="7472381" h="3055043">
                <a:moveTo>
                  <a:pt x="638975" y="0"/>
                </a:moveTo>
                <a:lnTo>
                  <a:pt x="7472381" y="0"/>
                </a:lnTo>
                <a:lnTo>
                  <a:pt x="7472381" y="2579984"/>
                </a:lnTo>
                <a:lnTo>
                  <a:pt x="7472381" y="3055043"/>
                </a:lnTo>
                <a:lnTo>
                  <a:pt x="6992676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089578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62FA84-EB81-0823-4A97-35C9E228A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F7112D81-B6F1-560C-5AF8-B441000CBB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55B148E-7E4B-E632-B4DD-FDD8DBB6D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/>
              <a:t>Capsule du domaine en soins esthétique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98165D8-FF58-AA47-C019-DF4D4D36EA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5D7BEB4-3D30-E7CF-86AA-E967D58439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dirty="0"/>
              <a:t>Coiffeuse</a:t>
            </a:r>
          </a:p>
          <a:p>
            <a:r>
              <a:rPr lang="fr-CA" b="1" dirty="0">
                <a:hlinkClick r:id="rId2"/>
              </a:rPr>
              <a:t>https://youtu.be/i2rKFzBDMpQ?si=_hcp_zvf9Q0Otwth</a:t>
            </a:r>
            <a:endParaRPr lang="fr-CA" b="1" dirty="0"/>
          </a:p>
          <a:p>
            <a:br>
              <a:rPr lang="fr-CA" b="1" dirty="0"/>
            </a:br>
            <a:endParaRPr lang="fr-CA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8FA4C51-D3E4-94EF-AEEC-455A9A5D0F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Block Arc 22">
            <a:extLst>
              <a:ext uri="{FF2B5EF4-FFF2-40B4-BE49-F238E27FC236}">
                <a16:creationId xmlns:a16="http://schemas.microsoft.com/office/drawing/2014/main" id="{053287BC-BB33-1B6E-A893-43CF9B4630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43486144-8510-1883-5918-77F30723AA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C1DDC1F-1F82-DB9A-0C2F-FC47CC0A02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3DF05FD3-238D-2F97-1C3F-2D859A388E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Arc 30">
            <a:extLst>
              <a:ext uri="{FF2B5EF4-FFF2-40B4-BE49-F238E27FC236}">
                <a16:creationId xmlns:a16="http://schemas.microsoft.com/office/drawing/2014/main" id="{90FDF20A-0AD1-E774-65A1-B00CB6FB8D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F088E2A2-D7A4-2B5B-EB0A-247AF6BC7B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3644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450054-912F-E8A9-A576-3E42BF132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A054A35-64F0-8DDC-38D3-ADC0D9B4DA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23515"/>
          <a:stretch>
            <a:fillRect/>
          </a:stretch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794001BC-FCA9-D346-851A-03D0E64070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5519836"/>
              </p:ext>
            </p:extLst>
          </p:nvPr>
        </p:nvGraphicFramePr>
        <p:xfrm>
          <a:off x="838200" y="2333297"/>
          <a:ext cx="4619621" cy="3843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554823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0B8200-20A5-97DC-5232-E8C7E5198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>
            <a:extLst>
              <a:ext uri="{FF2B5EF4-FFF2-40B4-BE49-F238E27FC236}">
                <a16:creationId xmlns:a16="http://schemas.microsoft.com/office/drawing/2014/main" id="{928F64C6-FE22-4FC1-A763-DFCC51481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4261224" y="4577975"/>
            <a:ext cx="7539349" cy="1899827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C0869BF-DDDA-F1EF-4E46-3C6DF9F17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3468" y="4741948"/>
            <a:ext cx="6829520" cy="86203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Fabrication mécanique</a:t>
            </a:r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3668519D-BBA5-1146-71BD-112F19AF42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28" r="-1" b="-1"/>
          <a:stretch>
            <a:fillRect/>
          </a:stretch>
        </p:blipFill>
        <p:spPr>
          <a:xfrm>
            <a:off x="307840" y="321732"/>
            <a:ext cx="3793472" cy="411132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66737A6E-82D3-C2EB-A73C-A8E6AAF9FD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0387"/>
          <a:stretch>
            <a:fillRect/>
          </a:stretch>
        </p:blipFill>
        <p:spPr>
          <a:xfrm>
            <a:off x="4194959" y="321734"/>
            <a:ext cx="3797570" cy="201055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15AAAA5-FCA4-AA8E-7F5A-E9718E3211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6" r="1" b="19054"/>
          <a:stretch>
            <a:fillRect/>
          </a:stretch>
        </p:blipFill>
        <p:spPr>
          <a:xfrm>
            <a:off x="4190180" y="2422097"/>
            <a:ext cx="3794760" cy="2013804"/>
          </a:xfrm>
          <a:prstGeom prst="rect">
            <a:avLst/>
          </a:prstGeom>
        </p:spPr>
      </p:pic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8A4C1A76-7DAE-8697-85BE-3F73DBC94D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13"/>
          <a:stretch>
            <a:fillRect/>
          </a:stretch>
        </p:blipFill>
        <p:spPr>
          <a:xfrm rot="5400000">
            <a:off x="7929507" y="478401"/>
            <a:ext cx="4111321" cy="379798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CDE29BC-7DBC-233D-13B2-31419C901F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55" r="1" b="10903"/>
          <a:stretch>
            <a:fillRect/>
          </a:stretch>
        </p:blipFill>
        <p:spPr>
          <a:xfrm>
            <a:off x="307840" y="4525715"/>
            <a:ext cx="3794760" cy="2010551"/>
          </a:xfrm>
          <a:prstGeom prst="rect">
            <a:avLst/>
          </a:prstGeom>
        </p:spPr>
      </p:pic>
      <p:cxnSp>
        <p:nvCxnSpPr>
          <p:cNvPr id="51" name="Straight Connector 43">
            <a:extLst>
              <a:ext uri="{FF2B5EF4-FFF2-40B4-BE49-F238E27FC236}">
                <a16:creationId xmlns:a16="http://schemas.microsoft.com/office/drawing/2014/main" id="{5C34627B-48E6-4F4D-B843-97717A86B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19934" y="5694097"/>
            <a:ext cx="5486400" cy="0"/>
          </a:xfrm>
          <a:prstGeom prst="line">
            <a:avLst/>
          </a:prstGeom>
          <a:ln w="1587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5914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79A278-4E9C-26F0-2227-D929533C2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EE302F09-F594-7A01-959B-0396DA3F0B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ABAE369-E2AB-BE07-B3C6-513C2FEAF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45810"/>
            <a:ext cx="5120561" cy="1325563"/>
          </a:xfrm>
        </p:spPr>
        <p:txBody>
          <a:bodyPr>
            <a:normAutofit/>
          </a:bodyPr>
          <a:lstStyle/>
          <a:p>
            <a:r>
              <a:rPr lang="fr-CA" dirty="0"/>
              <a:t>Fabrication mécanique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C85D988-0A45-4532-D947-0D480D484D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092194" cy="4351338"/>
          </a:xfrm>
        </p:spPr>
        <p:txBody>
          <a:bodyPr>
            <a:normAutofit/>
          </a:bodyPr>
          <a:lstStyle/>
          <a:p>
            <a:r>
              <a:rPr lang="fr-CA" dirty="0"/>
              <a:t>Métier possible</a:t>
            </a:r>
          </a:p>
          <a:p>
            <a:r>
              <a:rPr lang="fr-CA" dirty="0"/>
              <a:t>Champs d’intérêts</a:t>
            </a:r>
          </a:p>
          <a:p>
            <a:r>
              <a:rPr lang="fr-CA" dirty="0"/>
              <a:t>Aptitudes</a:t>
            </a:r>
          </a:p>
          <a:p>
            <a:r>
              <a:rPr lang="fr-CA" dirty="0"/>
              <a:t>Outils de travails</a:t>
            </a:r>
          </a:p>
          <a:p>
            <a:r>
              <a:rPr lang="fr-CA" dirty="0"/>
              <a:t>Lieux travail</a:t>
            </a:r>
          </a:p>
          <a:p>
            <a:endParaRPr lang="fr-CA" dirty="0"/>
          </a:p>
          <a:p>
            <a:endParaRPr lang="fr-CA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B5EC58B-0F28-9F1E-2F54-DCC40D266F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20569" y="1364732"/>
            <a:ext cx="947488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D5E0058-D3D5-737A-8EA6-D0AD7260E9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58" r="4956" b="-2"/>
          <a:stretch>
            <a:fillRect/>
          </a:stretch>
        </p:blipFill>
        <p:spPr>
          <a:xfrm>
            <a:off x="7901259" y="2727729"/>
            <a:ext cx="4290741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  <p:sp>
        <p:nvSpPr>
          <p:cNvPr id="21" name="Arc 20">
            <a:extLst>
              <a:ext uri="{FF2B5EF4-FFF2-40B4-BE49-F238E27FC236}">
                <a16:creationId xmlns:a16="http://schemas.microsoft.com/office/drawing/2014/main" id="{9ACA8275-6430-5654-99AD-5658BA63F0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759070" flipV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4A62CDA-CD16-C03B-A65C-92944C31F2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2" r="18392" b="1"/>
          <a:stretch>
            <a:fillRect/>
          </a:stretch>
        </p:blipFill>
        <p:spPr>
          <a:xfrm>
            <a:off x="6261607" y="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673523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1CDD18-E7F0-A483-E74B-9A187D429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14515B2-4B8E-41AA-7622-A091F34A6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/>
              <a:t>Capsule du domaine des mines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4FD3BCC-1B40-7B9D-7518-A8F5586A6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dirty="0"/>
              <a:t>Machiniste</a:t>
            </a:r>
          </a:p>
          <a:p>
            <a:r>
              <a:rPr lang="fr-CA" u="sng" dirty="0">
                <a:hlinkClick r:id="rId2"/>
              </a:rPr>
              <a:t>https://youtu.be/WL5brd_f5b4?si=9APF3qBNgq-ikg0V</a:t>
            </a:r>
            <a:endParaRPr lang="fr-CA" u="sng" dirty="0"/>
          </a:p>
          <a:p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2672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3B6E6A-9FFA-B242-59CF-3B834E57E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F5897CCA-486C-491C-B4C1-5E5C95A82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2AAC212-553F-40AE-14D2-59E369A387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89" r="23620"/>
          <a:stretch>
            <a:fillRect/>
          </a:stretch>
        </p:blipFill>
        <p:spPr>
          <a:xfrm>
            <a:off x="7556409" y="557190"/>
            <a:ext cx="3995928" cy="5571896"/>
          </a:xfrm>
          <a:prstGeom prst="rect">
            <a:avLst/>
          </a:prstGeom>
          <a:effectLst/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1F5D7537-B66A-026C-9E62-A2DCF6D2414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9367638"/>
              </p:ext>
            </p:extLst>
          </p:nvPr>
        </p:nvGraphicFramePr>
        <p:xfrm>
          <a:off x="831987" y="2400472"/>
          <a:ext cx="6358432" cy="37286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356288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CE23CA-D7FE-2AFB-F210-86A8BB665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pace réservé du contenu 7">
            <a:extLst>
              <a:ext uri="{FF2B5EF4-FFF2-40B4-BE49-F238E27FC236}">
                <a16:creationId xmlns:a16="http://schemas.microsoft.com/office/drawing/2014/main" id="{7E3FFA40-96BC-21D1-023D-F4BB745A93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8" b="6872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DD9A6ED-FCCD-0FD1-8CCB-D0E1FF753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</a:rPr>
              <a:t>Mine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96428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1DDCC0-28F6-F6FA-D17E-84EAE33B37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5542317-2EBF-EF6B-5DD1-DE7B40ED78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40A2754-D5B0-1C66-8848-556D398E6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/>
              <a:t>Capsule du domaine des mines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7F0A1C7-4EFB-4242-DE84-30E26FB096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A5E766-39A7-A889-0DBD-93CB7F1032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dirty="0"/>
              <a:t>Foreur</a:t>
            </a:r>
          </a:p>
          <a:p>
            <a:r>
              <a:rPr lang="fr-CA" u="sng" dirty="0">
                <a:hlinkClick r:id="rId2"/>
              </a:rPr>
              <a:t>https://youtu.be/nLAhQ8UG3qI?si=wSFNhLJxz3S4J733</a:t>
            </a:r>
            <a:endParaRPr lang="fr-CA" dirty="0"/>
          </a:p>
          <a:p>
            <a:r>
              <a:rPr lang="fr-CA" dirty="0"/>
              <a:t>Conductrice de camion hors norme</a:t>
            </a:r>
          </a:p>
          <a:p>
            <a:r>
              <a:rPr lang="fr-CA" u="sng" dirty="0">
                <a:hlinkClick r:id="rId3"/>
              </a:rPr>
              <a:t>https://youtu.be/_nhf8qhsSrE?si=3HOhWiR7997HBQGr</a:t>
            </a:r>
            <a:endParaRPr lang="fr-CA" dirty="0"/>
          </a:p>
          <a:p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3BE07A9-831D-B307-9684-6589AB76B0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53806C42-8F57-EB02-5FCD-FE2530D60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D7B69F3-4A86-B3A3-9B54-609D1A24E4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F606701-FB4E-D497-B78C-F37BCCBD92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F7374A63-6E21-7387-D6EB-952859ACBF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4D730661-AD78-65FF-F3B6-95BBDF656D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5A24298-7DFF-8573-271A-ABFE084D1B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6314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58FD0B-E1FA-A4DA-3679-F36F587EE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F799DBD2-5378-4020-71E4-5D3F510FC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CFC151E-49C7-CA8D-C4CB-7B24D8114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48464"/>
            <a:ext cx="3807187" cy="2228074"/>
          </a:xfrm>
        </p:spPr>
        <p:txBody>
          <a:bodyPr>
            <a:normAutofit/>
          </a:bodyPr>
          <a:lstStyle/>
          <a:p>
            <a:r>
              <a:rPr lang="fr-CA" sz="4000"/>
              <a:t>Mine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561C063-DD22-5798-B5EA-7022059AD9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962279"/>
            <a:ext cx="3799425" cy="3143241"/>
          </a:xfrm>
        </p:spPr>
        <p:txBody>
          <a:bodyPr>
            <a:normAutofit/>
          </a:bodyPr>
          <a:lstStyle/>
          <a:p>
            <a:r>
              <a:rPr lang="fr-CA" sz="2000" dirty="0"/>
              <a:t>Métier possible</a:t>
            </a:r>
          </a:p>
          <a:p>
            <a:r>
              <a:rPr lang="fr-CA" sz="2000" dirty="0"/>
              <a:t>Champs d’intérêts</a:t>
            </a:r>
          </a:p>
          <a:p>
            <a:r>
              <a:rPr lang="fr-CA" sz="2000" dirty="0"/>
              <a:t>Aptitudes</a:t>
            </a:r>
          </a:p>
          <a:p>
            <a:r>
              <a:rPr lang="fr-CA" sz="2000" dirty="0"/>
              <a:t>Outils de travails</a:t>
            </a:r>
          </a:p>
          <a:p>
            <a:r>
              <a:rPr lang="fr-CA" sz="2000" dirty="0"/>
              <a:t>Lieux travail</a:t>
            </a:r>
          </a:p>
          <a:p>
            <a:endParaRPr lang="fr-CA" sz="2000" dirty="0"/>
          </a:p>
          <a:p>
            <a:endParaRPr lang="fr-CA" sz="20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FB9C49F-DAE8-CFF4-B269-2503B3C69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62" r="10000"/>
          <a:stretch>
            <a:fillRect/>
          </a:stretch>
        </p:blipFill>
        <p:spPr>
          <a:xfrm>
            <a:off x="5010386" y="10"/>
            <a:ext cx="7181613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60797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2B70DC-2674-5B20-072F-16640BBB8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586167E-952E-6467-66D4-569521C29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/>
              <a:t>Capsule du domaine administratif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714BF3A-7656-DCED-26A0-3B5CCDAC1A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dirty="0"/>
              <a:t>Secrétariat</a:t>
            </a:r>
          </a:p>
          <a:p>
            <a:r>
              <a:rPr lang="fr-CA" dirty="0">
                <a:hlinkClick r:id="rId2"/>
              </a:rPr>
              <a:t>https://vimeo.com/1021066574/373e54e15b?share=copy&amp;fl=sv&amp;fe=ci</a:t>
            </a:r>
            <a:endParaRPr lang="fr-CA" dirty="0"/>
          </a:p>
          <a:p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9237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2CB3B9-E920-19CA-FAEC-23C7CABBB8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0" name="Rectangle 59">
            <a:extLst>
              <a:ext uri="{FF2B5EF4-FFF2-40B4-BE49-F238E27FC236}">
                <a16:creationId xmlns:a16="http://schemas.microsoft.com/office/drawing/2014/main" id="{41AB65AE-A08D-4F43-8E53-5F1B8D8424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D764DAE-03AB-76A6-3642-179E6F302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59" r="-1" b="15563"/>
          <a:stretch>
            <a:fillRect/>
          </a:stretch>
        </p:blipFill>
        <p:spPr>
          <a:xfrm>
            <a:off x="838199" y="536943"/>
            <a:ext cx="4153757" cy="390033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2096D32-590D-E15D-BD88-DE09A92F2D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3" r="-2" b="1873"/>
          <a:stretch>
            <a:fillRect/>
          </a:stretch>
        </p:blipFill>
        <p:spPr>
          <a:xfrm>
            <a:off x="5183372" y="536943"/>
            <a:ext cx="6304539" cy="3900336"/>
          </a:xfrm>
          <a:prstGeom prst="rect">
            <a:avLst/>
          </a:pr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59052709-D7B5-77AE-7DFC-FEA170DFD82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3590188"/>
              </p:ext>
            </p:extLst>
          </p:nvPr>
        </p:nvGraphicFramePr>
        <p:xfrm>
          <a:off x="5183372" y="4625162"/>
          <a:ext cx="6304540" cy="1667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4923123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E00340-8BE3-D3F2-17B0-AF6B91BD3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3" name="Rectangle 42">
            <a:extLst>
              <a:ext uri="{FF2B5EF4-FFF2-40B4-BE49-F238E27FC236}">
                <a16:creationId xmlns:a16="http://schemas.microsoft.com/office/drawing/2014/main" id="{63F5877B-98C7-49DD-83AB-0F6F57CB65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D5481106-A3AF-15A0-502F-56C8ADAE5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37"/>
          <a:stretch>
            <a:fillRect/>
          </a:stretch>
        </p:blipFill>
        <p:spPr>
          <a:xfrm>
            <a:off x="7364078" y="-18"/>
            <a:ext cx="4827922" cy="6857999"/>
          </a:xfrm>
          <a:custGeom>
            <a:avLst/>
            <a:gdLst/>
            <a:ahLst/>
            <a:cxnLst/>
            <a:rect l="l" t="t" r="r" b="b"/>
            <a:pathLst>
              <a:path w="4827922" h="6858000">
                <a:moveTo>
                  <a:pt x="4441" y="0"/>
                </a:moveTo>
                <a:lnTo>
                  <a:pt x="4827922" y="0"/>
                </a:lnTo>
                <a:lnTo>
                  <a:pt x="4827922" y="6858000"/>
                </a:lnTo>
                <a:lnTo>
                  <a:pt x="0" y="6858000"/>
                </a:lnTo>
                <a:lnTo>
                  <a:pt x="106674" y="6638378"/>
                </a:lnTo>
                <a:cubicBezTo>
                  <a:pt x="530028" y="5720938"/>
                  <a:pt x="777229" y="4614948"/>
                  <a:pt x="777229" y="3424428"/>
                </a:cubicBezTo>
                <a:cubicBezTo>
                  <a:pt x="777229" y="2233909"/>
                  <a:pt x="530028" y="1127919"/>
                  <a:pt x="106674" y="210478"/>
                </a:cubicBezTo>
                <a:close/>
              </a:path>
            </a:pathLst>
          </a:cu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90C44CE-D54E-0B80-B32B-6B7569E6B6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8" r="-1" b="7210"/>
          <a:stretch>
            <a:fillRect/>
          </a:stretch>
        </p:blipFill>
        <p:spPr>
          <a:xfrm>
            <a:off x="3119360" y="18"/>
            <a:ext cx="4966290" cy="6857999"/>
          </a:xfrm>
          <a:custGeom>
            <a:avLst/>
            <a:gdLst/>
            <a:ahLst/>
            <a:cxnLst/>
            <a:rect l="l" t="t" r="r" b="b"/>
            <a:pathLst>
              <a:path w="4966290" h="6857999">
                <a:moveTo>
                  <a:pt x="0" y="0"/>
                </a:moveTo>
                <a:lnTo>
                  <a:pt x="4188230" y="0"/>
                </a:lnTo>
                <a:lnTo>
                  <a:pt x="4295735" y="210478"/>
                </a:lnTo>
                <a:cubicBezTo>
                  <a:pt x="4719089" y="1127919"/>
                  <a:pt x="4966290" y="2233909"/>
                  <a:pt x="4966290" y="3424428"/>
                </a:cubicBezTo>
                <a:cubicBezTo>
                  <a:pt x="4966290" y="4614948"/>
                  <a:pt x="4719089" y="5720938"/>
                  <a:pt x="4295735" y="6638378"/>
                </a:cubicBezTo>
                <a:lnTo>
                  <a:pt x="4183560" y="6857999"/>
                </a:lnTo>
                <a:lnTo>
                  <a:pt x="53039" y="6857999"/>
                </a:lnTo>
                <a:lnTo>
                  <a:pt x="132047" y="6695338"/>
                </a:lnTo>
                <a:cubicBezTo>
                  <a:pt x="555401" y="5777898"/>
                  <a:pt x="802602" y="4671908"/>
                  <a:pt x="802602" y="3481388"/>
                </a:cubicBezTo>
                <a:cubicBezTo>
                  <a:pt x="802602" y="2191659"/>
                  <a:pt x="512484" y="1001134"/>
                  <a:pt x="22579" y="42066"/>
                </a:cubicBezTo>
                <a:close/>
              </a:path>
            </a:pathLst>
          </a:custGeom>
        </p:spPr>
      </p:pic>
      <p:sp useBgFill="1">
        <p:nvSpPr>
          <p:cNvPr id="45" name="Freeform: Shape 44">
            <a:extLst>
              <a:ext uri="{FF2B5EF4-FFF2-40B4-BE49-F238E27FC236}">
                <a16:creationId xmlns:a16="http://schemas.microsoft.com/office/drawing/2014/main" id="{4EA91930-66BC-4C41-B4F5-C31EB216F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45815" cy="6858000"/>
          </a:xfrm>
          <a:custGeom>
            <a:avLst/>
            <a:gdLst>
              <a:gd name="connsiteX0" fmla="*/ 0 w 3945815"/>
              <a:gd name="connsiteY0" fmla="*/ 0 h 6858000"/>
              <a:gd name="connsiteX1" fmla="*/ 3138662 w 3945815"/>
              <a:gd name="connsiteY1" fmla="*/ 0 h 6858000"/>
              <a:gd name="connsiteX2" fmla="*/ 3275260 w 3945815"/>
              <a:gd name="connsiteY2" fmla="*/ 267438 h 6858000"/>
              <a:gd name="connsiteX3" fmla="*/ 3945815 w 3945815"/>
              <a:gd name="connsiteY3" fmla="*/ 3481388 h 6858000"/>
              <a:gd name="connsiteX4" fmla="*/ 3275260 w 3945815"/>
              <a:gd name="connsiteY4" fmla="*/ 6695338 h 6858000"/>
              <a:gd name="connsiteX5" fmla="*/ 3192177 w 3945815"/>
              <a:gd name="connsiteY5" fmla="*/ 6858000 h 6858000"/>
              <a:gd name="connsiteX6" fmla="*/ 0 w 39458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45815" h="6858000">
                <a:moveTo>
                  <a:pt x="0" y="0"/>
                </a:moveTo>
                <a:lnTo>
                  <a:pt x="3138662" y="0"/>
                </a:lnTo>
                <a:lnTo>
                  <a:pt x="3275260" y="267438"/>
                </a:lnTo>
                <a:cubicBezTo>
                  <a:pt x="3698614" y="1184879"/>
                  <a:pt x="3945815" y="2290869"/>
                  <a:pt x="3945815" y="3481388"/>
                </a:cubicBezTo>
                <a:cubicBezTo>
                  <a:pt x="3945815" y="4671908"/>
                  <a:pt x="3698614" y="5777898"/>
                  <a:pt x="3275260" y="6695338"/>
                </a:cubicBezTo>
                <a:lnTo>
                  <a:pt x="319217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47" name="Freeform: Shape 46">
            <a:extLst>
              <a:ext uri="{FF2B5EF4-FFF2-40B4-BE49-F238E27FC236}">
                <a16:creationId xmlns:a16="http://schemas.microsoft.com/office/drawing/2014/main" id="{6313CF8F-B436-401E-9575-DE0F8E8B5B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36670" cy="6858000"/>
          </a:xfrm>
          <a:custGeom>
            <a:avLst/>
            <a:gdLst>
              <a:gd name="connsiteX0" fmla="*/ 0 w 3936670"/>
              <a:gd name="connsiteY0" fmla="*/ 0 h 6858000"/>
              <a:gd name="connsiteX1" fmla="*/ 3129517 w 3936670"/>
              <a:gd name="connsiteY1" fmla="*/ 0 h 6858000"/>
              <a:gd name="connsiteX2" fmla="*/ 3266115 w 3936670"/>
              <a:gd name="connsiteY2" fmla="*/ 267438 h 6858000"/>
              <a:gd name="connsiteX3" fmla="*/ 3936670 w 3936670"/>
              <a:gd name="connsiteY3" fmla="*/ 3481388 h 6858000"/>
              <a:gd name="connsiteX4" fmla="*/ 3266115 w 3936670"/>
              <a:gd name="connsiteY4" fmla="*/ 6695338 h 6858000"/>
              <a:gd name="connsiteX5" fmla="*/ 3183032 w 3936670"/>
              <a:gd name="connsiteY5" fmla="*/ 6858000 h 6858000"/>
              <a:gd name="connsiteX6" fmla="*/ 0 w 393667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6670" h="6858000">
                <a:moveTo>
                  <a:pt x="0" y="0"/>
                </a:moveTo>
                <a:lnTo>
                  <a:pt x="3129517" y="0"/>
                </a:lnTo>
                <a:lnTo>
                  <a:pt x="3266115" y="267438"/>
                </a:lnTo>
                <a:cubicBezTo>
                  <a:pt x="3689469" y="1184879"/>
                  <a:pt x="3936670" y="2290869"/>
                  <a:pt x="3936670" y="3481388"/>
                </a:cubicBezTo>
                <a:cubicBezTo>
                  <a:pt x="3936670" y="4671908"/>
                  <a:pt x="3689469" y="5777898"/>
                  <a:pt x="3266115" y="6695338"/>
                </a:cubicBezTo>
                <a:lnTo>
                  <a:pt x="3183032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0CE887A-97B1-8BC0-530C-3D7ADFC9B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681038"/>
            <a:ext cx="2804504" cy="1325563"/>
          </a:xfrm>
        </p:spPr>
        <p:txBody>
          <a:bodyPr anchor="ctr">
            <a:normAutofit/>
          </a:bodyPr>
          <a:lstStyle/>
          <a:p>
            <a:r>
              <a:rPr lang="fr-CA" sz="2800"/>
              <a:t>Construction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A38CFE9-C30A-4551-ACCB-D5808FBC39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16867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7EF550F-47CE-4FB2-9DAC-12AD835C8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2" y="2089941"/>
            <a:ext cx="2834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9F146D3-FFB2-3861-44C8-AFBAF47DF3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056" y="2258171"/>
            <a:ext cx="2804504" cy="3918792"/>
          </a:xfrm>
        </p:spPr>
        <p:txBody>
          <a:bodyPr>
            <a:normAutofit/>
          </a:bodyPr>
          <a:lstStyle/>
          <a:p>
            <a:r>
              <a:rPr lang="fr-CA" sz="1800" dirty="0"/>
              <a:t>Métier possible</a:t>
            </a:r>
          </a:p>
          <a:p>
            <a:r>
              <a:rPr lang="fr-CA" sz="1800" dirty="0"/>
              <a:t>Champs d’intérêts</a:t>
            </a:r>
          </a:p>
          <a:p>
            <a:r>
              <a:rPr lang="fr-CA" sz="1800" dirty="0"/>
              <a:t>Aptitudes</a:t>
            </a:r>
          </a:p>
          <a:p>
            <a:r>
              <a:rPr lang="fr-CA" sz="1800" dirty="0"/>
              <a:t>Outils de travails</a:t>
            </a:r>
          </a:p>
          <a:p>
            <a:r>
              <a:rPr lang="fr-CA" sz="1800" dirty="0"/>
              <a:t>Lieux travail</a:t>
            </a:r>
          </a:p>
          <a:p>
            <a:endParaRPr lang="fr-CA" sz="1800" dirty="0"/>
          </a:p>
          <a:p>
            <a:endParaRPr lang="fr-CA" sz="1800" dirty="0"/>
          </a:p>
        </p:txBody>
      </p:sp>
    </p:spTree>
    <p:extLst>
      <p:ext uri="{BB962C8B-B14F-4D97-AF65-F5344CB8AC3E}">
        <p14:creationId xmlns:p14="http://schemas.microsoft.com/office/powerpoint/2010/main" val="265081821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177D42-59BD-054B-9003-75823E620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66AC31A-FA3C-F40C-7389-563847A63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/>
              <a:t>Capsule du domaine de la construction</a:t>
            </a:r>
          </a:p>
        </p:txBody>
      </p:sp>
      <p:sp>
        <p:nvSpPr>
          <p:cNvPr id="17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11D2A4-3605-BF1D-6CB2-D8ED851C5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b="1" dirty="0"/>
              <a:t>Charpentier-menuisier</a:t>
            </a:r>
          </a:p>
          <a:p>
            <a:r>
              <a:rPr lang="fr-CA" b="1" dirty="0">
                <a:hlinkClick r:id="rId2"/>
              </a:rPr>
              <a:t>https://www.youtube.com/watch?v=J5yGrYQSUdM</a:t>
            </a:r>
            <a:endParaRPr lang="fr-CA" b="1" dirty="0"/>
          </a:p>
          <a:p>
            <a:r>
              <a:rPr lang="fr-CA" b="1" dirty="0"/>
              <a:t>Électricien</a:t>
            </a:r>
          </a:p>
          <a:p>
            <a:r>
              <a:rPr lang="fr-CA" b="1" dirty="0">
                <a:hlinkClick r:id="rId3"/>
              </a:rPr>
              <a:t>https://www.youtube.com/watch?v=UaoaM3jaA9M</a:t>
            </a:r>
            <a:br>
              <a:rPr lang="fr-CA" b="1" dirty="0"/>
            </a:br>
            <a:endParaRPr lang="fr-CA" dirty="0"/>
          </a:p>
        </p:txBody>
      </p:sp>
      <p:sp>
        <p:nvSpPr>
          <p:cNvPr id="19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37779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6F17AC-3E95-7799-5833-BA4172026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" name="Rectangle 55">
            <a:extLst>
              <a:ext uri="{FF2B5EF4-FFF2-40B4-BE49-F238E27FC236}">
                <a16:creationId xmlns:a16="http://schemas.microsoft.com/office/drawing/2014/main" id="{D2B783EE-0239-4717-BBEA-8C9EAC61C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45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20569" y="1364732"/>
            <a:ext cx="947488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B95A602-AD2F-AC18-D102-747592B379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5" r="2" b="32494"/>
          <a:stretch>
            <a:fillRect/>
          </a:stretch>
        </p:blipFill>
        <p:spPr>
          <a:xfrm>
            <a:off x="7901259" y="2727729"/>
            <a:ext cx="4290741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  <p:sp>
        <p:nvSpPr>
          <p:cNvPr id="58" name="Arc 57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759070" flipV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4E9E517-1D0B-0E55-FEBD-139E870344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7" r="15547" b="1"/>
          <a:stretch>
            <a:fillRect/>
          </a:stretch>
        </p:blipFill>
        <p:spPr>
          <a:xfrm>
            <a:off x="6261607" y="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04DE1172-39BA-47B3-F2DF-9EC675782DD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0510334"/>
              </p:ext>
            </p:extLst>
          </p:nvPr>
        </p:nvGraphicFramePr>
        <p:xfrm>
          <a:off x="838201" y="1825625"/>
          <a:ext cx="5092194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1275751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EC585D-CC55-23A7-A148-17E0C1B43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FC3D2873-2194-4FB0-BFBA-7E7EEB9848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22C8E27-FA63-2809-48D5-627157CBE9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21" r="-3" b="17418"/>
          <a:stretch>
            <a:fillRect/>
          </a:stretch>
        </p:blipFill>
        <p:spPr>
          <a:xfrm>
            <a:off x="8529321" y="10"/>
            <a:ext cx="3662680" cy="3401558"/>
          </a:xfrm>
          <a:custGeom>
            <a:avLst/>
            <a:gdLst/>
            <a:ahLst/>
            <a:cxnLst/>
            <a:rect l="l" t="t" r="r" b="b"/>
            <a:pathLst>
              <a:path w="3662680" h="3401568">
                <a:moveTo>
                  <a:pt x="0" y="0"/>
                </a:moveTo>
                <a:lnTo>
                  <a:pt x="3662680" y="0"/>
                </a:lnTo>
                <a:lnTo>
                  <a:pt x="3662680" y="3401568"/>
                </a:lnTo>
                <a:lnTo>
                  <a:pt x="774527" y="3401568"/>
                </a:lnTo>
                <a:lnTo>
                  <a:pt x="769892" y="3133175"/>
                </a:lnTo>
                <a:cubicBezTo>
                  <a:pt x="732577" y="2055441"/>
                  <a:pt x="492520" y="1056020"/>
                  <a:pt x="104445" y="215033"/>
                </a:cubicBezTo>
                <a:close/>
              </a:path>
            </a:pathLst>
          </a:cu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A245C1B-A1BD-B448-9C7B-6DCF31D26A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8" r="16775" b="1"/>
          <a:stretch>
            <a:fillRect/>
          </a:stretch>
        </p:blipFill>
        <p:spPr>
          <a:xfrm>
            <a:off x="5115314" y="10"/>
            <a:ext cx="4118110" cy="3401558"/>
          </a:xfrm>
          <a:custGeom>
            <a:avLst/>
            <a:gdLst/>
            <a:ahLst/>
            <a:cxnLst/>
            <a:rect l="l" t="t" r="r" b="b"/>
            <a:pathLst>
              <a:path w="4118110" h="3401568">
                <a:moveTo>
                  <a:pt x="0" y="0"/>
                </a:moveTo>
                <a:lnTo>
                  <a:pt x="3343575" y="0"/>
                </a:lnTo>
                <a:lnTo>
                  <a:pt x="3448028" y="215050"/>
                </a:lnTo>
                <a:cubicBezTo>
                  <a:pt x="3836103" y="1056037"/>
                  <a:pt x="4076161" y="2055458"/>
                  <a:pt x="4113475" y="3133192"/>
                </a:cubicBezTo>
                <a:lnTo>
                  <a:pt x="4118110" y="3401568"/>
                </a:lnTo>
                <a:lnTo>
                  <a:pt x="801224" y="3401568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67A4C6B-AE39-D322-B380-0F72480CD2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86" r="-1" b="13586"/>
          <a:stretch>
            <a:fillRect/>
          </a:stretch>
        </p:blipFill>
        <p:spPr>
          <a:xfrm>
            <a:off x="5168353" y="3456432"/>
            <a:ext cx="7023646" cy="3401568"/>
          </a:xfrm>
          <a:custGeom>
            <a:avLst/>
            <a:gdLst/>
            <a:ahLst/>
            <a:cxnLst/>
            <a:rect l="l" t="t" r="r" b="b"/>
            <a:pathLst>
              <a:path w="7023646" h="3401568">
                <a:moveTo>
                  <a:pt x="749132" y="0"/>
                </a:moveTo>
                <a:lnTo>
                  <a:pt x="7023646" y="0"/>
                </a:lnTo>
                <a:lnTo>
                  <a:pt x="7023646" y="3401568"/>
                </a:lnTo>
                <a:lnTo>
                  <a:pt x="0" y="3401568"/>
                </a:lnTo>
                <a:lnTo>
                  <a:pt x="79008" y="3238906"/>
                </a:lnTo>
                <a:cubicBezTo>
                  <a:pt x="502362" y="2321466"/>
                  <a:pt x="749563" y="1215476"/>
                  <a:pt x="749563" y="24956"/>
                </a:cubicBezTo>
                <a:close/>
              </a:path>
            </a:pathLst>
          </a:custGeom>
        </p:spPr>
      </p:pic>
      <p:sp useBgFill="1">
        <p:nvSpPr>
          <p:cNvPr id="32" name="Freeform: Shape 31">
            <a:extLst>
              <a:ext uri="{FF2B5EF4-FFF2-40B4-BE49-F238E27FC236}">
                <a16:creationId xmlns:a16="http://schemas.microsoft.com/office/drawing/2014/main" id="{B228652A-FD81-4A3C-B164-2012BF4EE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27943" cy="6858000"/>
          </a:xfrm>
          <a:custGeom>
            <a:avLst/>
            <a:gdLst>
              <a:gd name="connsiteX0" fmla="*/ 0 w 5927943"/>
              <a:gd name="connsiteY0" fmla="*/ 0 h 6858000"/>
              <a:gd name="connsiteX1" fmla="*/ 5129522 w 5927943"/>
              <a:gd name="connsiteY1" fmla="*/ 0 h 6858000"/>
              <a:gd name="connsiteX2" fmla="*/ 5289639 w 5927943"/>
              <a:gd name="connsiteY2" fmla="*/ 323150 h 6858000"/>
              <a:gd name="connsiteX3" fmla="*/ 5927943 w 5927943"/>
              <a:gd name="connsiteY3" fmla="*/ 3476847 h 6858000"/>
              <a:gd name="connsiteX4" fmla="*/ 5289639 w 5927943"/>
              <a:gd name="connsiteY4" fmla="*/ 6630545 h 6858000"/>
              <a:gd name="connsiteX5" fmla="*/ 5176937 w 5927943"/>
              <a:gd name="connsiteY5" fmla="*/ 6858000 h 6858000"/>
              <a:gd name="connsiteX6" fmla="*/ 0 w 592794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7943" h="6858000">
                <a:moveTo>
                  <a:pt x="0" y="0"/>
                </a:moveTo>
                <a:lnTo>
                  <a:pt x="5129522" y="0"/>
                </a:lnTo>
                <a:lnTo>
                  <a:pt x="5289639" y="323150"/>
                </a:lnTo>
                <a:cubicBezTo>
                  <a:pt x="5692631" y="1223391"/>
                  <a:pt x="5927943" y="2308646"/>
                  <a:pt x="5927943" y="3476847"/>
                </a:cubicBezTo>
                <a:cubicBezTo>
                  <a:pt x="5927943" y="4645048"/>
                  <a:pt x="5692631" y="5730304"/>
                  <a:pt x="5289639" y="6630545"/>
                </a:cubicBezTo>
                <a:lnTo>
                  <a:pt x="517693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34" name="Freeform: Shape 33">
            <a:extLst>
              <a:ext uri="{FF2B5EF4-FFF2-40B4-BE49-F238E27FC236}">
                <a16:creationId xmlns:a16="http://schemas.microsoft.com/office/drawing/2014/main" id="{FE8F25D8-4980-4C67-9E0C-7BE94C9CBF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17310" cy="6858000"/>
          </a:xfrm>
          <a:custGeom>
            <a:avLst/>
            <a:gdLst>
              <a:gd name="connsiteX0" fmla="*/ 0 w 5917310"/>
              <a:gd name="connsiteY0" fmla="*/ 0 h 6858000"/>
              <a:gd name="connsiteX1" fmla="*/ 5118889 w 5917310"/>
              <a:gd name="connsiteY1" fmla="*/ 0 h 6858000"/>
              <a:gd name="connsiteX2" fmla="*/ 5279006 w 5917310"/>
              <a:gd name="connsiteY2" fmla="*/ 323150 h 6858000"/>
              <a:gd name="connsiteX3" fmla="*/ 5917310 w 5917310"/>
              <a:gd name="connsiteY3" fmla="*/ 3476847 h 6858000"/>
              <a:gd name="connsiteX4" fmla="*/ 5279006 w 5917310"/>
              <a:gd name="connsiteY4" fmla="*/ 6630545 h 6858000"/>
              <a:gd name="connsiteX5" fmla="*/ 5166304 w 5917310"/>
              <a:gd name="connsiteY5" fmla="*/ 6858000 h 6858000"/>
              <a:gd name="connsiteX6" fmla="*/ 0 w 591731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17310" h="6858000">
                <a:moveTo>
                  <a:pt x="0" y="0"/>
                </a:moveTo>
                <a:lnTo>
                  <a:pt x="5118889" y="0"/>
                </a:lnTo>
                <a:lnTo>
                  <a:pt x="5279006" y="323150"/>
                </a:lnTo>
                <a:cubicBezTo>
                  <a:pt x="5681998" y="1223391"/>
                  <a:pt x="5917310" y="2308646"/>
                  <a:pt x="5917310" y="3476847"/>
                </a:cubicBezTo>
                <a:cubicBezTo>
                  <a:pt x="5917310" y="4645048"/>
                  <a:pt x="5681998" y="5730304"/>
                  <a:pt x="5279006" y="6630545"/>
                </a:cubicBezTo>
                <a:lnTo>
                  <a:pt x="5166304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341A9DD-9828-3011-D497-EAD021709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12" y="1527048"/>
            <a:ext cx="5020056" cy="277063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Mécanique d’engin de chantier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A214C69-1234-4E5D-91CD-BEA0020425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67989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86E49C8-40C0-4E80-BAC0-9A66298F1D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098" y="4461119"/>
            <a:ext cx="5019074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385599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3FB6B6-31CE-1D4F-47F3-9E64DFDF0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CFF0A1D-BC4C-C346-10F8-FBDBF79A1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/>
              <a:t>Capsule du domaine de la construction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6150737-50E0-0DB8-7B49-751E65242C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>
            <a:normAutofit fontScale="92500" lnSpcReduction="10000"/>
          </a:bodyPr>
          <a:lstStyle/>
          <a:p>
            <a:r>
              <a:rPr lang="fr-CA" b="1" dirty="0"/>
              <a:t>Mécanicienne d’engin de chantier</a:t>
            </a:r>
          </a:p>
          <a:p>
            <a:r>
              <a:rPr lang="fr-CA" b="1" dirty="0">
                <a:hlinkClick r:id="rId2"/>
              </a:rPr>
              <a:t>https://youtu.be/_9au-6RsnWg?si=JcaBGaKqDnyaFz92</a:t>
            </a:r>
            <a:endParaRPr lang="fr-CA" b="1" dirty="0"/>
          </a:p>
          <a:p>
            <a:pPr marL="0" indent="0">
              <a:buNone/>
            </a:pPr>
            <a:endParaRPr lang="fr-CA" b="1" dirty="0"/>
          </a:p>
          <a:p>
            <a:r>
              <a:rPr lang="fr-CA" b="1" dirty="0"/>
              <a:t>Soudeur</a:t>
            </a:r>
          </a:p>
          <a:p>
            <a:r>
              <a:rPr lang="fr-CA" b="1" dirty="0">
                <a:hlinkClick r:id="rId3"/>
              </a:rPr>
              <a:t>https://youtu.be/u3JLAqpSzo8?si=E3x8NOPkEQuN6X91</a:t>
            </a:r>
            <a:endParaRPr lang="fr-CA" b="1" dirty="0"/>
          </a:p>
          <a:p>
            <a:r>
              <a:rPr lang="fr-CA" b="1" dirty="0">
                <a:hlinkClick r:id="rId4"/>
              </a:rPr>
              <a:t>https://vimeo.com/1059856395/79f43ff947?share=copy&amp;fl=sv&amp;fe=ci</a:t>
            </a:r>
            <a:endParaRPr lang="fr-CA" b="1" dirty="0"/>
          </a:p>
          <a:p>
            <a:pPr marL="0" indent="0">
              <a:buNone/>
            </a:pPr>
            <a:br>
              <a:rPr lang="fr-CA" b="1" dirty="0"/>
            </a:br>
            <a:endParaRPr lang="fr-CA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9132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87A8F6-69FD-E4A0-D8DD-F9B7CF002D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E9DB136F-A6F0-EA89-6525-FFE09A8A92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B27190A-B860-D4A9-2B90-5B969C96E7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7" r="4273"/>
          <a:stretch>
            <a:fillRect/>
          </a:stretch>
        </p:blipFill>
        <p:spPr>
          <a:xfrm>
            <a:off x="3245637" y="-1"/>
            <a:ext cx="8946363" cy="6858000"/>
          </a:xfrm>
          <a:custGeom>
            <a:avLst/>
            <a:gdLst/>
            <a:ahLst/>
            <a:cxnLst/>
            <a:rect l="l" t="t" r="r" b="b"/>
            <a:pathLst>
              <a:path w="8946363" h="6858000">
                <a:moveTo>
                  <a:pt x="0" y="0"/>
                </a:moveTo>
                <a:lnTo>
                  <a:pt x="8946363" y="0"/>
                </a:lnTo>
                <a:lnTo>
                  <a:pt x="8946363" y="6858000"/>
                </a:lnTo>
                <a:lnTo>
                  <a:pt x="1" y="6858000"/>
                </a:lnTo>
                <a:lnTo>
                  <a:pt x="60040" y="6788731"/>
                </a:lnTo>
                <a:cubicBezTo>
                  <a:pt x="770566" y="5928901"/>
                  <a:pt x="1210035" y="4741057"/>
                  <a:pt x="1210035" y="3429001"/>
                </a:cubicBezTo>
                <a:cubicBezTo>
                  <a:pt x="1210035" y="2116945"/>
                  <a:pt x="770566" y="929101"/>
                  <a:pt x="60040" y="69272"/>
                </a:cubicBezTo>
                <a:close/>
              </a:path>
            </a:pathLst>
          </a:custGeom>
        </p:spPr>
      </p:pic>
      <p:sp useBgFill="1">
        <p:nvSpPr>
          <p:cNvPr id="19" name="Freeform: Shape 18">
            <a:extLst>
              <a:ext uri="{FF2B5EF4-FFF2-40B4-BE49-F238E27FC236}">
                <a16:creationId xmlns:a16="http://schemas.microsoft.com/office/drawing/2014/main" id="{D7DFCB91-185C-30A8-E352-5CFB2C4F58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4455672" cy="6858000"/>
          </a:xfrm>
          <a:custGeom>
            <a:avLst/>
            <a:gdLst>
              <a:gd name="connsiteX0" fmla="*/ 0 w 4455672"/>
              <a:gd name="connsiteY0" fmla="*/ 0 h 6858000"/>
              <a:gd name="connsiteX1" fmla="*/ 3245636 w 4455672"/>
              <a:gd name="connsiteY1" fmla="*/ 0 h 6858000"/>
              <a:gd name="connsiteX2" fmla="*/ 3305677 w 4455672"/>
              <a:gd name="connsiteY2" fmla="*/ 69272 h 6858000"/>
              <a:gd name="connsiteX3" fmla="*/ 4455672 w 4455672"/>
              <a:gd name="connsiteY3" fmla="*/ 3429001 h 6858000"/>
              <a:gd name="connsiteX4" fmla="*/ 3305677 w 4455672"/>
              <a:gd name="connsiteY4" fmla="*/ 6788731 h 6858000"/>
              <a:gd name="connsiteX5" fmla="*/ 3245638 w 4455672"/>
              <a:gd name="connsiteY5" fmla="*/ 6858000 h 6858000"/>
              <a:gd name="connsiteX6" fmla="*/ 0 w 445567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2" h="6858000">
                <a:moveTo>
                  <a:pt x="0" y="0"/>
                </a:moveTo>
                <a:lnTo>
                  <a:pt x="3245636" y="0"/>
                </a:lnTo>
                <a:lnTo>
                  <a:pt x="3305677" y="69272"/>
                </a:lnTo>
                <a:cubicBezTo>
                  <a:pt x="4016203" y="929101"/>
                  <a:pt x="4455672" y="2116945"/>
                  <a:pt x="4455672" y="3429001"/>
                </a:cubicBezTo>
                <a:cubicBezTo>
                  <a:pt x="4455672" y="4741057"/>
                  <a:pt x="4016203" y="5928901"/>
                  <a:pt x="3305677" y="6788731"/>
                </a:cubicBezTo>
                <a:lnTo>
                  <a:pt x="3245638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1" name="Freeform: Shape 20">
            <a:extLst>
              <a:ext uri="{FF2B5EF4-FFF2-40B4-BE49-F238E27FC236}">
                <a16:creationId xmlns:a16="http://schemas.microsoft.com/office/drawing/2014/main" id="{54CE38A5-6619-3F33-D8E8-15785BEA72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8" cy="6858000"/>
          </a:xfrm>
          <a:custGeom>
            <a:avLst/>
            <a:gdLst>
              <a:gd name="connsiteX0" fmla="*/ 0 w 4446528"/>
              <a:gd name="connsiteY0" fmla="*/ 0 h 6858000"/>
              <a:gd name="connsiteX1" fmla="*/ 3236492 w 4446528"/>
              <a:gd name="connsiteY1" fmla="*/ 0 h 6858000"/>
              <a:gd name="connsiteX2" fmla="*/ 3296533 w 4446528"/>
              <a:gd name="connsiteY2" fmla="*/ 69272 h 6858000"/>
              <a:gd name="connsiteX3" fmla="*/ 4446528 w 4446528"/>
              <a:gd name="connsiteY3" fmla="*/ 3429001 h 6858000"/>
              <a:gd name="connsiteX4" fmla="*/ 3296533 w 4446528"/>
              <a:gd name="connsiteY4" fmla="*/ 6788731 h 6858000"/>
              <a:gd name="connsiteX5" fmla="*/ 3236494 w 4446528"/>
              <a:gd name="connsiteY5" fmla="*/ 6858000 h 6858000"/>
              <a:gd name="connsiteX6" fmla="*/ 0 w 4446528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8" h="6858000">
                <a:moveTo>
                  <a:pt x="0" y="0"/>
                </a:moveTo>
                <a:lnTo>
                  <a:pt x="3236492" y="0"/>
                </a:lnTo>
                <a:lnTo>
                  <a:pt x="3296533" y="69272"/>
                </a:lnTo>
                <a:cubicBezTo>
                  <a:pt x="4007059" y="929101"/>
                  <a:pt x="4446528" y="2116945"/>
                  <a:pt x="4446528" y="3429001"/>
                </a:cubicBezTo>
                <a:cubicBezTo>
                  <a:pt x="4446528" y="4741057"/>
                  <a:pt x="4007059" y="5928901"/>
                  <a:pt x="3296533" y="6788731"/>
                </a:cubicBezTo>
                <a:lnTo>
                  <a:pt x="3236494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ED0B778-CDBA-477E-DC41-3663E4923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239012"/>
          </a:xfrm>
        </p:spPr>
        <p:txBody>
          <a:bodyPr anchor="ctr">
            <a:normAutofit/>
          </a:bodyPr>
          <a:lstStyle/>
          <a:p>
            <a:r>
              <a:rPr lang="fr-CA" sz="2800"/>
              <a:t>Mécanique d’engin de chantier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E5920A7-7664-22DD-FA34-4F329F728F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0961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D97A68B-4691-0B8C-1A65-2CD3A5B299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4181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FECA9B9-EEBB-37BE-E0E6-2CC7F5C30F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438906" cy="3207258"/>
          </a:xfrm>
        </p:spPr>
        <p:txBody>
          <a:bodyPr anchor="t">
            <a:normAutofit/>
          </a:bodyPr>
          <a:lstStyle/>
          <a:p>
            <a:r>
              <a:rPr lang="fr-CA" sz="1700" dirty="0"/>
              <a:t>Métier possible</a:t>
            </a:r>
          </a:p>
          <a:p>
            <a:r>
              <a:rPr lang="fr-CA" sz="1700" dirty="0"/>
              <a:t>Champs d’intérêts</a:t>
            </a:r>
          </a:p>
          <a:p>
            <a:r>
              <a:rPr lang="fr-CA" sz="1700" dirty="0"/>
              <a:t>Aptitudes</a:t>
            </a:r>
          </a:p>
          <a:p>
            <a:r>
              <a:rPr lang="fr-CA" sz="1700" dirty="0"/>
              <a:t>Outils de travails</a:t>
            </a:r>
          </a:p>
          <a:p>
            <a:r>
              <a:rPr lang="fr-CA" sz="1800" dirty="0"/>
              <a:t>Lieux travail</a:t>
            </a:r>
          </a:p>
          <a:p>
            <a:endParaRPr lang="fr-CA" sz="1700" dirty="0"/>
          </a:p>
          <a:p>
            <a:endParaRPr lang="fr-CA" sz="1700" dirty="0"/>
          </a:p>
        </p:txBody>
      </p:sp>
    </p:spTree>
    <p:extLst>
      <p:ext uri="{BB962C8B-B14F-4D97-AF65-F5344CB8AC3E}">
        <p14:creationId xmlns:p14="http://schemas.microsoft.com/office/powerpoint/2010/main" val="35163268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491253-F76E-ABCA-B9EA-0307300B1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7" name="Rectangle 66">
            <a:extLst>
              <a:ext uri="{FF2B5EF4-FFF2-40B4-BE49-F238E27FC236}">
                <a16:creationId xmlns:a16="http://schemas.microsoft.com/office/drawing/2014/main" id="{D2B783EE-0239-4717-BBEA-8C9EAC61C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45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20569" y="1364732"/>
            <a:ext cx="947488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232DCAC-8617-E12F-F4E0-62F049459E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4" r="2" b="23495"/>
          <a:stretch>
            <a:fillRect/>
          </a:stretch>
        </p:blipFill>
        <p:spPr>
          <a:xfrm>
            <a:off x="7901259" y="2727729"/>
            <a:ext cx="4290741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  <p:sp>
        <p:nvSpPr>
          <p:cNvPr id="69" name="Arc 68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759070" flipV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E3A4BDE-A50F-EA45-4C22-D4E9B985C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81" r="7113" b="1"/>
          <a:stretch>
            <a:fillRect/>
          </a:stretch>
        </p:blipFill>
        <p:spPr>
          <a:xfrm>
            <a:off x="6261607" y="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</p:spPr>
      </p:pic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4A03E1C0-6CAB-996F-DA3A-45FC7D4819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2608432"/>
              </p:ext>
            </p:extLst>
          </p:nvPr>
        </p:nvGraphicFramePr>
        <p:xfrm>
          <a:off x="838201" y="1825625"/>
          <a:ext cx="5092194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774007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D2B783EE-0239-4717-BBEA-8C9EAC61C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0ADDF3A-EB13-AAEC-89E1-F44210497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45810"/>
            <a:ext cx="5120561" cy="1325563"/>
          </a:xfrm>
        </p:spPr>
        <p:txBody>
          <a:bodyPr>
            <a:normAutofit/>
          </a:bodyPr>
          <a:lstStyle/>
          <a:p>
            <a:r>
              <a:rPr lang="fr-CA" dirty="0"/>
              <a:t>Administration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B9295EA-789F-E3BD-5C89-2FC254DB39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092194" cy="4351338"/>
          </a:xfrm>
        </p:spPr>
        <p:txBody>
          <a:bodyPr>
            <a:normAutofit/>
          </a:bodyPr>
          <a:lstStyle/>
          <a:p>
            <a:r>
              <a:rPr lang="fr-CA" dirty="0"/>
              <a:t>Métier possible</a:t>
            </a:r>
          </a:p>
          <a:p>
            <a:r>
              <a:rPr lang="fr-CA" dirty="0"/>
              <a:t>Champs d’intérêts</a:t>
            </a:r>
          </a:p>
          <a:p>
            <a:r>
              <a:rPr lang="fr-CA" dirty="0"/>
              <a:t>Aptitudes</a:t>
            </a:r>
          </a:p>
          <a:p>
            <a:r>
              <a:rPr lang="fr-CA" dirty="0"/>
              <a:t>Outils de travails</a:t>
            </a:r>
          </a:p>
          <a:p>
            <a:r>
              <a:rPr lang="fr-CA" dirty="0"/>
              <a:t>Lieux travail</a:t>
            </a:r>
          </a:p>
          <a:p>
            <a:endParaRPr lang="fr-CA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20569" y="1364732"/>
            <a:ext cx="947488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E16E61A-84EE-C5A9-924A-C9438E3BEB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6" r="7959" b="-2"/>
          <a:stretch>
            <a:fillRect/>
          </a:stretch>
        </p:blipFill>
        <p:spPr>
          <a:xfrm>
            <a:off x="7901259" y="2727729"/>
            <a:ext cx="4290741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  <p:sp>
        <p:nvSpPr>
          <p:cNvPr id="21" name="Arc 20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759070" flipV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F827691-53D2-5032-5BCE-FDBB5C8F82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6" r="1428" b="1"/>
          <a:stretch>
            <a:fillRect/>
          </a:stretch>
        </p:blipFill>
        <p:spPr>
          <a:xfrm>
            <a:off x="6261607" y="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08002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4952B3-A6DC-5CDE-85DC-B18FE02024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" name="Rectangle 55">
            <a:extLst>
              <a:ext uri="{FF2B5EF4-FFF2-40B4-BE49-F238E27FC236}">
                <a16:creationId xmlns:a16="http://schemas.microsoft.com/office/drawing/2014/main" id="{955A2079-FA98-4876-80F0-72364A7D2E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5E5A3E84-E0B1-0FDF-75DA-62CD5FE04E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6685520"/>
              </p:ext>
            </p:extLst>
          </p:nvPr>
        </p:nvGraphicFramePr>
        <p:xfrm>
          <a:off x="838200" y="1828800"/>
          <a:ext cx="10515600" cy="4352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98161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EFFF781-4816-D86E-678F-8B24B1618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fr-CA" dirty="0"/>
              <a:t>Capsule du domaine agricole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009FF1F-EB49-A9FB-067F-464798136F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>
            <a:normAutofit/>
          </a:bodyPr>
          <a:lstStyle/>
          <a:p>
            <a:r>
              <a:rPr lang="fr-CA" sz="2400" dirty="0"/>
              <a:t>Ferme laitière</a:t>
            </a:r>
          </a:p>
          <a:p>
            <a:r>
              <a:rPr lang="fr-CA" sz="2400" b="1" u="sng" dirty="0">
                <a:hlinkClick r:id="rId2"/>
              </a:rPr>
              <a:t>https://youtu.be/bFA5LmUygwU</a:t>
            </a:r>
            <a:endParaRPr lang="fr-CA" sz="2400" b="1" u="sng" dirty="0"/>
          </a:p>
          <a:p>
            <a:r>
              <a:rPr lang="fr-CA" sz="2400" dirty="0"/>
              <a:t>Production horticole</a:t>
            </a:r>
          </a:p>
          <a:p>
            <a:r>
              <a:rPr lang="fr-CA" sz="2400" dirty="0">
                <a:hlinkClick r:id="rId3"/>
              </a:rPr>
              <a:t>https://youtu.be/N9Ntx4VMgcw?si=mtRp3viR9lUtLqlX</a:t>
            </a:r>
            <a:endParaRPr lang="fr-CA" sz="2400" dirty="0"/>
          </a:p>
          <a:p>
            <a:r>
              <a:rPr lang="fr-CA" sz="2400" dirty="0"/>
              <a:t>Ferme maraîchère</a:t>
            </a:r>
          </a:p>
          <a:p>
            <a:r>
              <a:rPr lang="fr-CA" sz="2400" b="1" u="sng" dirty="0">
                <a:hlinkClick r:id="rId4"/>
              </a:rPr>
              <a:t>https://youtu.be/1oGcSuhksXA</a:t>
            </a:r>
            <a:endParaRPr lang="fr-CA" sz="2400" b="1" u="sng" dirty="0"/>
          </a:p>
          <a:p>
            <a:r>
              <a:rPr lang="fr-CA" sz="2400" dirty="0"/>
              <a:t>Ferme laitière </a:t>
            </a:r>
          </a:p>
          <a:p>
            <a:r>
              <a:rPr lang="fr-CA" sz="2400" b="1" dirty="0">
                <a:hlinkClick r:id="rId5"/>
              </a:rPr>
              <a:t>https://vimeo.com/1062793671/2c775816ba?share=copy&amp;fl=sv&amp;fe=ci</a:t>
            </a:r>
            <a:endParaRPr lang="fr-CA" sz="2400" b="1" dirty="0"/>
          </a:p>
          <a:p>
            <a:endParaRPr lang="fr-CA" sz="2400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8622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99F1FFA9-D672-408C-9220-ADEEC6ABD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9A0CD86-7ED4-94C5-F8EB-8C9638E0A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3816095" cy="1938076"/>
          </a:xfrm>
        </p:spPr>
        <p:txBody>
          <a:bodyPr>
            <a:normAutofit/>
          </a:bodyPr>
          <a:lstStyle/>
          <a:p>
            <a:r>
              <a:rPr lang="fr-CA"/>
              <a:t>Agriculture</a:t>
            </a:r>
            <a:endParaRPr lang="fr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94FCC84-AA0F-1CF0-C064-96C2D9751E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482589"/>
            <a:ext cx="3816096" cy="3694373"/>
          </a:xfrm>
        </p:spPr>
        <p:txBody>
          <a:bodyPr>
            <a:normAutofit/>
          </a:bodyPr>
          <a:lstStyle/>
          <a:p>
            <a:r>
              <a:rPr lang="fr-CA" sz="2000" dirty="0"/>
              <a:t>Métier possible</a:t>
            </a:r>
          </a:p>
          <a:p>
            <a:r>
              <a:rPr lang="fr-CA" sz="2000" dirty="0"/>
              <a:t>Champs d’intérêts</a:t>
            </a:r>
          </a:p>
          <a:p>
            <a:r>
              <a:rPr lang="fr-CA" sz="2000" dirty="0"/>
              <a:t>Aptitudes</a:t>
            </a:r>
          </a:p>
          <a:p>
            <a:r>
              <a:rPr lang="fr-CA" sz="2000" dirty="0"/>
              <a:t>Outils de travails</a:t>
            </a:r>
          </a:p>
          <a:p>
            <a:r>
              <a:rPr lang="fr-CA" sz="2000" dirty="0"/>
              <a:t>Lieux travail</a:t>
            </a:r>
          </a:p>
          <a:p>
            <a:endParaRPr lang="fr-CA" sz="2000" dirty="0"/>
          </a:p>
          <a:p>
            <a:endParaRPr lang="fr-CA" sz="20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89ED8B2-397A-2AE2-EF88-DE713D4EAF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7" r="-1" b="16511"/>
          <a:stretch>
            <a:fillRect/>
          </a:stretch>
        </p:blipFill>
        <p:spPr>
          <a:xfrm>
            <a:off x="4904316" y="-4"/>
            <a:ext cx="7287684" cy="3694372"/>
          </a:xfrm>
          <a:custGeom>
            <a:avLst/>
            <a:gdLst/>
            <a:ahLst/>
            <a:cxnLst/>
            <a:rect l="l" t="t" r="r" b="b"/>
            <a:pathLst>
              <a:path w="7287684" h="3694372">
                <a:moveTo>
                  <a:pt x="1047969" y="0"/>
                </a:moveTo>
                <a:lnTo>
                  <a:pt x="7287684" y="0"/>
                </a:lnTo>
                <a:lnTo>
                  <a:pt x="7287684" y="814388"/>
                </a:lnTo>
                <a:lnTo>
                  <a:pt x="7287684" y="3694372"/>
                </a:lnTo>
                <a:lnTo>
                  <a:pt x="471411" y="3694372"/>
                </a:lnTo>
                <a:lnTo>
                  <a:pt x="470992" y="3686621"/>
                </a:lnTo>
                <a:cubicBezTo>
                  <a:pt x="458999" y="3642419"/>
                  <a:pt x="427907" y="3602236"/>
                  <a:pt x="376383" y="3554015"/>
                </a:cubicBezTo>
                <a:cubicBezTo>
                  <a:pt x="315976" y="3500438"/>
                  <a:pt x="255568" y="3454003"/>
                  <a:pt x="170288" y="3407569"/>
                </a:cubicBezTo>
                <a:cubicBezTo>
                  <a:pt x="365723" y="3382565"/>
                  <a:pt x="163181" y="3296841"/>
                  <a:pt x="230695" y="3243263"/>
                </a:cubicBezTo>
                <a:cubicBezTo>
                  <a:pt x="369276" y="3221831"/>
                  <a:pt x="479431" y="3393282"/>
                  <a:pt x="667759" y="3343275"/>
                </a:cubicBezTo>
                <a:cubicBezTo>
                  <a:pt x="440344" y="3196828"/>
                  <a:pt x="184501" y="3150393"/>
                  <a:pt x="17493" y="2953940"/>
                </a:cubicBezTo>
                <a:cubicBezTo>
                  <a:pt x="56580" y="2911078"/>
                  <a:pt x="95667" y="2953940"/>
                  <a:pt x="127647" y="2936081"/>
                </a:cubicBezTo>
                <a:cubicBezTo>
                  <a:pt x="127647" y="2925365"/>
                  <a:pt x="500751" y="2993232"/>
                  <a:pt x="522071" y="2714625"/>
                </a:cubicBezTo>
                <a:cubicBezTo>
                  <a:pt x="529178" y="2714625"/>
                  <a:pt x="536285" y="2714625"/>
                  <a:pt x="543391" y="2703909"/>
                </a:cubicBezTo>
                <a:cubicBezTo>
                  <a:pt x="582478" y="2664619"/>
                  <a:pt x="546945" y="2571750"/>
                  <a:pt x="610905" y="2564606"/>
                </a:cubicBezTo>
                <a:cubicBezTo>
                  <a:pt x="681973" y="2557462"/>
                  <a:pt x="749487" y="2525315"/>
                  <a:pt x="824107" y="2543175"/>
                </a:cubicBezTo>
                <a:cubicBezTo>
                  <a:pt x="880961" y="2557462"/>
                  <a:pt x="941368" y="2575322"/>
                  <a:pt x="1001776" y="2575322"/>
                </a:cubicBezTo>
                <a:cubicBezTo>
                  <a:pt x="1065736" y="2575322"/>
                  <a:pt x="1154570" y="2696766"/>
                  <a:pt x="1193658" y="2536031"/>
                </a:cubicBezTo>
                <a:cubicBezTo>
                  <a:pt x="1193658" y="2528888"/>
                  <a:pt x="1303812" y="2546747"/>
                  <a:pt x="1364219" y="2553891"/>
                </a:cubicBezTo>
                <a:cubicBezTo>
                  <a:pt x="1413966" y="2561035"/>
                  <a:pt x="1474374" y="2593181"/>
                  <a:pt x="1509907" y="2528888"/>
                </a:cubicBezTo>
                <a:cubicBezTo>
                  <a:pt x="1527674" y="2489596"/>
                  <a:pt x="1442393" y="2418159"/>
                  <a:pt x="1367772" y="2411015"/>
                </a:cubicBezTo>
                <a:cubicBezTo>
                  <a:pt x="1300259" y="2403872"/>
                  <a:pt x="1232745" y="2396728"/>
                  <a:pt x="1168784" y="2411015"/>
                </a:cubicBezTo>
                <a:cubicBezTo>
                  <a:pt x="1090610" y="2428875"/>
                  <a:pt x="1047969" y="2400300"/>
                  <a:pt x="1026649" y="2336007"/>
                </a:cubicBezTo>
                <a:cubicBezTo>
                  <a:pt x="1001776" y="2268141"/>
                  <a:pt x="955582" y="2232422"/>
                  <a:pt x="891621" y="2200275"/>
                </a:cubicBezTo>
                <a:cubicBezTo>
                  <a:pt x="735273" y="2121694"/>
                  <a:pt x="586032" y="2028825"/>
                  <a:pt x="415470" y="1982390"/>
                </a:cubicBezTo>
                <a:cubicBezTo>
                  <a:pt x="383490" y="1975246"/>
                  <a:pt x="344403" y="1960959"/>
                  <a:pt x="330189" y="1900238"/>
                </a:cubicBezTo>
                <a:cubicBezTo>
                  <a:pt x="792127" y="1993106"/>
                  <a:pt x="1211424" y="2232422"/>
                  <a:pt x="1687576" y="2218135"/>
                </a:cubicBezTo>
                <a:cubicBezTo>
                  <a:pt x="1559654" y="2143125"/>
                  <a:pt x="1406860" y="2139554"/>
                  <a:pt x="1268278" y="2085975"/>
                </a:cubicBezTo>
                <a:cubicBezTo>
                  <a:pt x="1367772" y="2046685"/>
                  <a:pt x="1460160" y="2089547"/>
                  <a:pt x="1552548" y="2110978"/>
                </a:cubicBezTo>
                <a:cubicBezTo>
                  <a:pt x="1630722" y="2128837"/>
                  <a:pt x="1701789" y="2132410"/>
                  <a:pt x="1708896" y="2021681"/>
                </a:cubicBezTo>
                <a:cubicBezTo>
                  <a:pt x="1708896" y="2010965"/>
                  <a:pt x="1708896" y="2003821"/>
                  <a:pt x="1708896" y="1993106"/>
                </a:cubicBezTo>
                <a:cubicBezTo>
                  <a:pt x="1680469" y="1946672"/>
                  <a:pt x="1641382" y="1925240"/>
                  <a:pt x="1591635" y="1910953"/>
                </a:cubicBezTo>
                <a:cubicBezTo>
                  <a:pt x="1563208" y="1903809"/>
                  <a:pt x="1524121" y="1889522"/>
                  <a:pt x="1524121" y="1857375"/>
                </a:cubicBezTo>
                <a:cubicBezTo>
                  <a:pt x="1527674" y="1735931"/>
                  <a:pt x="1431733" y="1700212"/>
                  <a:pt x="1339346" y="1664493"/>
                </a:cubicBezTo>
                <a:cubicBezTo>
                  <a:pt x="1389093" y="1603772"/>
                  <a:pt x="1431733" y="1646635"/>
                  <a:pt x="1470820" y="1643062"/>
                </a:cubicBezTo>
                <a:cubicBezTo>
                  <a:pt x="1495694" y="1639491"/>
                  <a:pt x="1520567" y="1635919"/>
                  <a:pt x="1520567" y="1603772"/>
                </a:cubicBezTo>
                <a:cubicBezTo>
                  <a:pt x="1520567" y="1578769"/>
                  <a:pt x="1509907" y="1546622"/>
                  <a:pt x="1485034" y="1546622"/>
                </a:cubicBezTo>
                <a:cubicBezTo>
                  <a:pt x="1328686" y="1543050"/>
                  <a:pt x="1239851" y="1371600"/>
                  <a:pt x="1076396" y="1371600"/>
                </a:cubicBezTo>
                <a:cubicBezTo>
                  <a:pt x="976902" y="1371600"/>
                  <a:pt x="1126144" y="1275159"/>
                  <a:pt x="1044416" y="1235869"/>
                </a:cubicBezTo>
                <a:cubicBezTo>
                  <a:pt x="1026649" y="1225153"/>
                  <a:pt x="1094163" y="1210866"/>
                  <a:pt x="1122590" y="1214437"/>
                </a:cubicBezTo>
                <a:cubicBezTo>
                  <a:pt x="1151017" y="1218009"/>
                  <a:pt x="1175891" y="1243013"/>
                  <a:pt x="1211424" y="1225153"/>
                </a:cubicBezTo>
                <a:cubicBezTo>
                  <a:pt x="1229191" y="1160860"/>
                  <a:pt x="1182997" y="1135856"/>
                  <a:pt x="1140357" y="1117997"/>
                </a:cubicBezTo>
                <a:cubicBezTo>
                  <a:pt x="1047969" y="1075135"/>
                  <a:pt x="955582" y="1025129"/>
                  <a:pt x="852534" y="1010841"/>
                </a:cubicBezTo>
                <a:cubicBezTo>
                  <a:pt x="817001" y="1007269"/>
                  <a:pt x="795680" y="989409"/>
                  <a:pt x="799234" y="953690"/>
                </a:cubicBezTo>
                <a:cubicBezTo>
                  <a:pt x="806340" y="907256"/>
                  <a:pt x="841874" y="921544"/>
                  <a:pt x="870301" y="925115"/>
                </a:cubicBezTo>
                <a:cubicBezTo>
                  <a:pt x="888068" y="928688"/>
                  <a:pt x="905835" y="939403"/>
                  <a:pt x="923602" y="914400"/>
                </a:cubicBezTo>
                <a:cubicBezTo>
                  <a:pt x="611794" y="724198"/>
                  <a:pt x="409919" y="684684"/>
                  <a:pt x="132090" y="589415"/>
                </a:cubicBezTo>
                <a:lnTo>
                  <a:pt x="31922" y="552917"/>
                </a:lnTo>
                <a:lnTo>
                  <a:pt x="26859" y="541335"/>
                </a:lnTo>
                <a:cubicBezTo>
                  <a:pt x="20137" y="534929"/>
                  <a:pt x="8953" y="532232"/>
                  <a:pt x="0" y="527681"/>
                </a:cubicBezTo>
                <a:cubicBezTo>
                  <a:pt x="5969" y="516305"/>
                  <a:pt x="7617" y="502963"/>
                  <a:pt x="17905" y="493550"/>
                </a:cubicBezTo>
                <a:cubicBezTo>
                  <a:pt x="23947" y="488022"/>
                  <a:pt x="35344" y="487159"/>
                  <a:pt x="44763" y="486724"/>
                </a:cubicBezTo>
                <a:lnTo>
                  <a:pt x="165722" y="483650"/>
                </a:lnTo>
                <a:lnTo>
                  <a:pt x="193385" y="498723"/>
                </a:lnTo>
                <a:cubicBezTo>
                  <a:pt x="210263" y="511671"/>
                  <a:pt x="227142" y="525066"/>
                  <a:pt x="315976" y="535781"/>
                </a:cubicBezTo>
                <a:cubicBezTo>
                  <a:pt x="401257" y="546497"/>
                  <a:pt x="479431" y="582216"/>
                  <a:pt x="575372" y="525066"/>
                </a:cubicBezTo>
                <a:cubicBezTo>
                  <a:pt x="639332" y="485775"/>
                  <a:pt x="742380" y="528637"/>
                  <a:pt x="820554" y="560785"/>
                </a:cubicBezTo>
                <a:cubicBezTo>
                  <a:pt x="884515" y="589360"/>
                  <a:pt x="948475" y="596503"/>
                  <a:pt x="1033756" y="560785"/>
                </a:cubicBezTo>
                <a:cubicBezTo>
                  <a:pt x="955582" y="539354"/>
                  <a:pt x="895175" y="521494"/>
                  <a:pt x="834767" y="507206"/>
                </a:cubicBezTo>
                <a:cubicBezTo>
                  <a:pt x="785020" y="496491"/>
                  <a:pt x="756593" y="471488"/>
                  <a:pt x="760147" y="417909"/>
                </a:cubicBezTo>
                <a:cubicBezTo>
                  <a:pt x="760147" y="389334"/>
                  <a:pt x="749487" y="350044"/>
                  <a:pt x="785020" y="335757"/>
                </a:cubicBezTo>
                <a:cubicBezTo>
                  <a:pt x="813447" y="321469"/>
                  <a:pt x="852534" y="335757"/>
                  <a:pt x="866748" y="360759"/>
                </a:cubicBezTo>
                <a:cubicBezTo>
                  <a:pt x="884515" y="407194"/>
                  <a:pt x="902281" y="450056"/>
                  <a:pt x="962689" y="453629"/>
                </a:cubicBezTo>
                <a:cubicBezTo>
                  <a:pt x="1044416" y="460771"/>
                  <a:pt x="998222" y="432197"/>
                  <a:pt x="984009" y="396478"/>
                </a:cubicBezTo>
                <a:cubicBezTo>
                  <a:pt x="969795" y="357188"/>
                  <a:pt x="1012436" y="346472"/>
                  <a:pt x="1040863" y="353615"/>
                </a:cubicBezTo>
                <a:cubicBezTo>
                  <a:pt x="1147464" y="385763"/>
                  <a:pt x="1257618" y="328613"/>
                  <a:pt x="1367772" y="375047"/>
                </a:cubicBezTo>
                <a:cubicBezTo>
                  <a:pt x="1339346" y="260747"/>
                  <a:pt x="1278938" y="210741"/>
                  <a:pt x="1151017" y="192881"/>
                </a:cubicBezTo>
                <a:cubicBezTo>
                  <a:pt x="1104823" y="189310"/>
                  <a:pt x="1055076" y="196453"/>
                  <a:pt x="1012436" y="164306"/>
                </a:cubicBezTo>
                <a:cubicBezTo>
                  <a:pt x="987562" y="146447"/>
                  <a:pt x="962689" y="125016"/>
                  <a:pt x="980456" y="89297"/>
                </a:cubicBezTo>
                <a:cubicBezTo>
                  <a:pt x="991116" y="64294"/>
                  <a:pt x="1019542" y="64294"/>
                  <a:pt x="1044416" y="71437"/>
                </a:cubicBezTo>
                <a:cubicBezTo>
                  <a:pt x="1147464" y="110728"/>
                  <a:pt x="1257618" y="121444"/>
                  <a:pt x="1364219" y="135731"/>
                </a:cubicBezTo>
                <a:cubicBezTo>
                  <a:pt x="1381986" y="139303"/>
                  <a:pt x="1399753" y="146447"/>
                  <a:pt x="1417520" y="110728"/>
                </a:cubicBezTo>
                <a:cubicBezTo>
                  <a:pt x="1293152" y="78581"/>
                  <a:pt x="1172337" y="35719"/>
                  <a:pt x="1047969" y="0"/>
                </a:cubicBezTo>
                <a:close/>
              </a:path>
            </a:pathLst>
          </a:cu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E3DB79E-0894-CF0B-2CB8-3A57028B9B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6" b="23554"/>
          <a:stretch>
            <a:fillRect/>
          </a:stretch>
        </p:blipFill>
        <p:spPr>
          <a:xfrm>
            <a:off x="4726728" y="3802961"/>
            <a:ext cx="7472381" cy="3055043"/>
          </a:xfrm>
          <a:custGeom>
            <a:avLst/>
            <a:gdLst/>
            <a:ahLst/>
            <a:cxnLst/>
            <a:rect l="l" t="t" r="r" b="b"/>
            <a:pathLst>
              <a:path w="7472381" h="3055043">
                <a:moveTo>
                  <a:pt x="638975" y="0"/>
                </a:moveTo>
                <a:lnTo>
                  <a:pt x="7472381" y="0"/>
                </a:lnTo>
                <a:lnTo>
                  <a:pt x="7472381" y="2579984"/>
                </a:lnTo>
                <a:lnTo>
                  <a:pt x="7472381" y="3055043"/>
                </a:lnTo>
                <a:lnTo>
                  <a:pt x="6992676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05066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7" name="Rectangle 66">
            <a:extLst>
              <a:ext uri="{FF2B5EF4-FFF2-40B4-BE49-F238E27FC236}">
                <a16:creationId xmlns:a16="http://schemas.microsoft.com/office/drawing/2014/main" id="{C9B9F33B-F0CC-4410-85D0-1B957DF435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55CB1B7E-4B0B-4E99-9560-9667270DA7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C924DBCE-E731-4B22-8181-A39C1D862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0631" y="2700688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291A623-1352-036B-92B4-54917EF5A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6" r="20373" b="-1"/>
          <a:stretch>
            <a:fillRect/>
          </a:stretch>
        </p:blipFill>
        <p:spPr>
          <a:xfrm>
            <a:off x="8219558" y="852372"/>
            <a:ext cx="3096807" cy="3096807"/>
          </a:xfrm>
          <a:custGeom>
            <a:avLst/>
            <a:gdLst/>
            <a:ahLst/>
            <a:cxnLst/>
            <a:rect l="l" t="t" r="r" b="b"/>
            <a:pathLst>
              <a:path w="2663168" h="2663168">
                <a:moveTo>
                  <a:pt x="1331584" y="0"/>
                </a:moveTo>
                <a:cubicBezTo>
                  <a:pt x="2066998" y="0"/>
                  <a:pt x="2663168" y="596170"/>
                  <a:pt x="2663168" y="1331584"/>
                </a:cubicBezTo>
                <a:cubicBezTo>
                  <a:pt x="2663168" y="2066998"/>
                  <a:pt x="2066998" y="2663168"/>
                  <a:pt x="1331584" y="2663168"/>
                </a:cubicBezTo>
                <a:cubicBezTo>
                  <a:pt x="596170" y="2663168"/>
                  <a:pt x="0" y="2066998"/>
                  <a:pt x="0" y="1331584"/>
                </a:cubicBezTo>
                <a:cubicBezTo>
                  <a:pt x="0" y="596170"/>
                  <a:pt x="596170" y="0"/>
                  <a:pt x="1331584" y="0"/>
                </a:cubicBezTo>
                <a:close/>
              </a:path>
            </a:pathLst>
          </a:custGeom>
        </p:spPr>
      </p:pic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196DE3D2-178D-4017-842D-87C88CE92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23881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43621FD4-D14D-45D5-9A57-9A2DE5EA59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55865" y="1026771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 5">
            <a:extLst>
              <a:ext uri="{FF2B5EF4-FFF2-40B4-BE49-F238E27FC236}">
                <a16:creationId xmlns:a16="http://schemas.microsoft.com/office/drawing/2014/main" id="{6D169671-3AE6-B8D4-2EE6-0E68B3B7BF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28" b="-5"/>
          <a:stretch>
            <a:fillRect/>
          </a:stretch>
        </p:blipFill>
        <p:spPr>
          <a:xfrm>
            <a:off x="6723881" y="4685200"/>
            <a:ext cx="2733741" cy="2172801"/>
          </a:xfrm>
          <a:custGeom>
            <a:avLst/>
            <a:gdLst/>
            <a:ahLst/>
            <a:cxnLst/>
            <a:rect l="l" t="t" r="r" b="b"/>
            <a:pathLst>
              <a:path w="2733741" h="2172801">
                <a:moveTo>
                  <a:pt x="1366871" y="0"/>
                </a:moveTo>
                <a:cubicBezTo>
                  <a:pt x="2121772" y="0"/>
                  <a:pt x="2733741" y="595368"/>
                  <a:pt x="2733741" y="1329791"/>
                </a:cubicBezTo>
                <a:cubicBezTo>
                  <a:pt x="2733741" y="1605200"/>
                  <a:pt x="2647683" y="1861054"/>
                  <a:pt x="2500301" y="2073290"/>
                </a:cubicBezTo>
                <a:lnTo>
                  <a:pt x="2423813" y="2172801"/>
                </a:lnTo>
                <a:lnTo>
                  <a:pt x="309928" y="2172801"/>
                </a:lnTo>
                <a:lnTo>
                  <a:pt x="233440" y="2073290"/>
                </a:lnTo>
                <a:cubicBezTo>
                  <a:pt x="86058" y="1861054"/>
                  <a:pt x="0" y="1605200"/>
                  <a:pt x="0" y="1329791"/>
                </a:cubicBezTo>
                <a:cubicBezTo>
                  <a:pt x="0" y="595368"/>
                  <a:pt x="611969" y="0"/>
                  <a:pt x="1366871" y="0"/>
                </a:cubicBezTo>
                <a:close/>
              </a:path>
            </a:pathLst>
          </a:custGeom>
        </p:spPr>
      </p:pic>
      <p:sp>
        <p:nvSpPr>
          <p:cNvPr id="77" name="Arc 76">
            <a:extLst>
              <a:ext uri="{FF2B5EF4-FFF2-40B4-BE49-F238E27FC236}">
                <a16:creationId xmlns:a16="http://schemas.microsoft.com/office/drawing/2014/main" id="{034ACCCC-54D4-4F78-9B85-4A34FEBAA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54998">
            <a:off x="6055857" y="4209253"/>
            <a:ext cx="3868217" cy="3868217"/>
          </a:xfrm>
          <a:prstGeom prst="arc">
            <a:avLst>
              <a:gd name="adj1" fmla="val 16200000"/>
              <a:gd name="adj2" fmla="val 20479261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72413CFE-8B8A-45C9-B7BA-CF49986D48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aphicFrame>
        <p:nvGraphicFramePr>
          <p:cNvPr id="39" name="Espace réservé du contenu 2">
            <a:extLst>
              <a:ext uri="{FF2B5EF4-FFF2-40B4-BE49-F238E27FC236}">
                <a16:creationId xmlns:a16="http://schemas.microsoft.com/office/drawing/2014/main" id="{8680359C-5C0F-B8DE-7373-F04992A25F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695580"/>
              </p:ext>
            </p:extLst>
          </p:nvPr>
        </p:nvGraphicFramePr>
        <p:xfrm>
          <a:off x="838200" y="1825625"/>
          <a:ext cx="5393361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98259148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 2013 – 2022">
  <a:themeElements>
    <a:clrScheme name="Personnalisé 3">
      <a:dk1>
        <a:sysClr val="windowText" lastClr="000000"/>
      </a:dk1>
      <a:lt1>
        <a:sysClr val="window" lastClr="FFFFFF"/>
      </a:lt1>
      <a:dk2>
        <a:srgbClr val="003B56"/>
      </a:dk2>
      <a:lt2>
        <a:srgbClr val="EBEBEB"/>
      </a:lt2>
      <a:accent1>
        <a:srgbClr val="F3DA4D"/>
      </a:accent1>
      <a:accent2>
        <a:srgbClr val="5A669A"/>
      </a:accent2>
      <a:accent3>
        <a:srgbClr val="E6B729"/>
      </a:accent3>
      <a:accent4>
        <a:srgbClr val="B3C2E5"/>
      </a:accent4>
      <a:accent5>
        <a:srgbClr val="4A71A4"/>
      </a:accent5>
      <a:accent6>
        <a:srgbClr val="EF9425"/>
      </a:accent6>
      <a:hlink>
        <a:srgbClr val="795E0E"/>
      </a:hlink>
      <a:folHlink>
        <a:srgbClr val="4A856C"/>
      </a:folHlink>
    </a:clrScheme>
    <a:fontScheme name="Thème Office 2013 –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156A97B58D6C4AB9E5E78CC6504FF6" ma:contentTypeVersion="13" ma:contentTypeDescription="Crée un document." ma:contentTypeScope="" ma:versionID="35a97c1677ad2303cc2ecb28392f6973">
  <xsd:schema xmlns:xsd="http://www.w3.org/2001/XMLSchema" xmlns:xs="http://www.w3.org/2001/XMLSchema" xmlns:p="http://schemas.microsoft.com/office/2006/metadata/properties" xmlns:ns2="d23cfb47-c451-4849-ada0-8e1df5ddcfb6" targetNamespace="http://schemas.microsoft.com/office/2006/metadata/properties" ma:root="true" ma:fieldsID="c18080514cfdb96feb8e8c013bb42074" ns2:_="">
    <xsd:import namespace="d23cfb47-c451-4849-ada0-8e1df5ddcfb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SearchProperties" minOccurs="0"/>
                <xsd:element ref="ns2:MediaLengthInSeconds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3cfb47-c451-4849-ada0-8e1df5ddcf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Balises d’images" ma:readOnly="false" ma:fieldId="{5cf76f15-5ced-4ddc-b409-7134ff3c332f}" ma:taxonomyMulti="true" ma:sspId="2a72e20a-c89f-45f3-961b-89abcfbdb13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23cfb47-c451-4849-ada0-8e1df5ddcfb6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025EB9-B3DC-402C-B248-0144589B71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23cfb47-c451-4849-ada0-8e1df5ddcf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978632B-26F5-490D-B983-BD43E9706083}">
  <ds:schemaRefs>
    <ds:schemaRef ds:uri="http://schemas.microsoft.com/office/2006/metadata/properties"/>
    <ds:schemaRef ds:uri="http://schemas.microsoft.com/office/infopath/2007/PartnerControls"/>
    <ds:schemaRef ds:uri="d23cfb47-c451-4849-ada0-8e1df5ddcfb6"/>
  </ds:schemaRefs>
</ds:datastoreItem>
</file>

<file path=customXml/itemProps3.xml><?xml version="1.0" encoding="utf-8"?>
<ds:datastoreItem xmlns:ds="http://schemas.openxmlformats.org/officeDocument/2006/customXml" ds:itemID="{3DC8216F-FFA5-4A34-8FA5-0944D0CD800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2171</TotalTime>
  <Words>898</Words>
  <Application>Microsoft Office PowerPoint</Application>
  <PresentationFormat>Grand écran</PresentationFormat>
  <Paragraphs>184</Paragraphs>
  <Slides>47</Slides>
  <Notes>2</Notes>
  <HiddenSlides>5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47</vt:i4>
      </vt:variant>
    </vt:vector>
  </HeadingPairs>
  <TitlesOfParts>
    <vt:vector size="52" baseType="lpstr">
      <vt:lpstr>Aptos</vt:lpstr>
      <vt:lpstr>Arial</vt:lpstr>
      <vt:lpstr>Calibri</vt:lpstr>
      <vt:lpstr>Calibri Light</vt:lpstr>
      <vt:lpstr>Thème Office 2013 – 2022</vt:lpstr>
      <vt:lpstr>Découvre des métiers</vt:lpstr>
      <vt:lpstr>Qu’est ce que la formation professionnelle ?</vt:lpstr>
      <vt:lpstr>Secteurs professionnels</vt:lpstr>
      <vt:lpstr>Capsule du domaine administratif</vt:lpstr>
      <vt:lpstr>Administration</vt:lpstr>
      <vt:lpstr>Présentation PowerPoint</vt:lpstr>
      <vt:lpstr>Capsule du domaine agricole</vt:lpstr>
      <vt:lpstr>Agriculture</vt:lpstr>
      <vt:lpstr>Présentation PowerPoint</vt:lpstr>
      <vt:lpstr>Restauration</vt:lpstr>
      <vt:lpstr>Capsule du domaine de la restauration</vt:lpstr>
      <vt:lpstr>Présentation PowerPoint</vt:lpstr>
      <vt:lpstr>Présentation PowerPoint</vt:lpstr>
      <vt:lpstr>Foresterie</vt:lpstr>
      <vt:lpstr>Capsule du domaine de la foresterie</vt:lpstr>
      <vt:lpstr>Présentation PowerPoint</vt:lpstr>
      <vt:lpstr>Mécanique industrielle</vt:lpstr>
      <vt:lpstr>Capsule du domaine mécanique</vt:lpstr>
      <vt:lpstr>Mécanique industrielle</vt:lpstr>
      <vt:lpstr>Présentation PowerPoint</vt:lpstr>
      <vt:lpstr>Mécanique automobile et véhicule lourds</vt:lpstr>
      <vt:lpstr>Présentation PowerPoint</vt:lpstr>
      <vt:lpstr>Capsule du domaine mécanique</vt:lpstr>
      <vt:lpstr>Présentation PowerPoint</vt:lpstr>
      <vt:lpstr>Santé</vt:lpstr>
      <vt:lpstr>Capsule du domaine de la santé</vt:lpstr>
      <vt:lpstr>Santé</vt:lpstr>
      <vt:lpstr>Présentation PowerPoint</vt:lpstr>
      <vt:lpstr>Soins esthétiques</vt:lpstr>
      <vt:lpstr>Soins esthétiques</vt:lpstr>
      <vt:lpstr>Capsule du domaine en soins esthétique</vt:lpstr>
      <vt:lpstr>Présentation PowerPoint</vt:lpstr>
      <vt:lpstr>Fabrication mécanique</vt:lpstr>
      <vt:lpstr>Fabrication mécanique</vt:lpstr>
      <vt:lpstr>Capsule du domaine des mines</vt:lpstr>
      <vt:lpstr>Présentation PowerPoint</vt:lpstr>
      <vt:lpstr>Mine</vt:lpstr>
      <vt:lpstr>Capsule du domaine des mines</vt:lpstr>
      <vt:lpstr>Mine</vt:lpstr>
      <vt:lpstr>Présentation PowerPoint</vt:lpstr>
      <vt:lpstr>Construction</vt:lpstr>
      <vt:lpstr>Capsule du domaine de la construction</vt:lpstr>
      <vt:lpstr>Présentation PowerPoint</vt:lpstr>
      <vt:lpstr>Mécanique d’engin de chantier</vt:lpstr>
      <vt:lpstr>Capsule du domaine de la construction</vt:lpstr>
      <vt:lpstr>Mécanique d’engin de chantier</vt:lpstr>
      <vt:lpstr>Présentation PowerPoint</vt:lpstr>
    </vt:vector>
  </TitlesOfParts>
  <Company>CSSOB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Antoine Marineau Bélanger</dc:creator>
  <cp:lastModifiedBy>Antoine Marineau Bélanger</cp:lastModifiedBy>
  <cp:revision>1</cp:revision>
  <dcterms:created xsi:type="dcterms:W3CDTF">2025-11-24T15:41:43Z</dcterms:created>
  <dcterms:modified xsi:type="dcterms:W3CDTF">2026-02-10T20:41:43Z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0x010100A3156A97B58D6C4AB9E5E78CC6504FF6</vt:lpwstr>
  </property>
  <property fmtid="{D5CDD505-2E9C-101B-9397-08002B2CF9AE}" pid="3" name="MediaServiceImageTags">
    <vt:lpwstr/>
  </property>
</Properties>
</file>